
<file path=[Content_Types].xml><?xml version="1.0" encoding="utf-8"?>
<Types xmlns="http://schemas.openxmlformats.org/package/2006/content-types">
  <Default Extension="gif" ContentType="image/gif"/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70" r:id="rId2"/>
    <p:sldId id="257" r:id="rId3"/>
    <p:sldId id="258" r:id="rId4"/>
    <p:sldId id="260" r:id="rId5"/>
    <p:sldId id="259" r:id="rId6"/>
    <p:sldId id="263" r:id="rId7"/>
    <p:sldId id="271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00"/>
    <a:srgbClr val="CC6600"/>
    <a:srgbClr val="CCCC00"/>
    <a:srgbClr val="26F8C1"/>
    <a:srgbClr val="CCFFFF"/>
    <a:srgbClr val="00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15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4A5948C-6D6F-43F6-85F2-AF6F9E8F72D2}" v="70" dt="2026-08-11T15:33:55.295"/>
    <p1510:client id="{68C07D14-9226-485E-B06F-A600EBB3B275}" v="101" dt="2026-08-11T18:06:40.90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33" autoAdjust="0"/>
    <p:restoredTop sz="94660"/>
  </p:normalViewPr>
  <p:slideViewPr>
    <p:cSldViewPr snapToGrid="0">
      <p:cViewPr varScale="1">
        <p:scale>
          <a:sx n="72" d="100"/>
          <a:sy n="72" d="100"/>
        </p:scale>
        <p:origin x="720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38F29D-5200-4DBF-A953-BF76D5A2D384}" type="datetimeFigureOut">
              <a:rPr kumimoji="1" lang="ja-JP" altLang="en-US" smtClean="0"/>
              <a:t>2026/8/13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FB10BA-7AE7-41D6-9808-042D7BB7884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731767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パノラマ写真 (キャプション付き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38F29D-5200-4DBF-A953-BF76D5A2D384}" type="datetimeFigureOut">
              <a:rPr kumimoji="1" lang="ja-JP" altLang="en-US" smtClean="0"/>
              <a:t>2026/8/13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FB10BA-7AE7-41D6-9808-042D7BB7884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362713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タイトルとキャプショ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38F29D-5200-4DBF-A953-BF76D5A2D384}" type="datetimeFigureOut">
              <a:rPr kumimoji="1" lang="ja-JP" altLang="en-US" smtClean="0"/>
              <a:t>2026/8/13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FB10BA-7AE7-41D6-9808-042D7BB7884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0910246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用 (キャプション付き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38F29D-5200-4DBF-A953-BF76D5A2D384}" type="datetimeFigureOut">
              <a:rPr kumimoji="1" lang="ja-JP" altLang="en-US" smtClean="0"/>
              <a:t>2026/8/13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FB10BA-7AE7-41D6-9808-042D7BB7884B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60342864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名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38F29D-5200-4DBF-A953-BF76D5A2D384}" type="datetimeFigureOut">
              <a:rPr kumimoji="1" lang="ja-JP" altLang="en-US" smtClean="0"/>
              <a:t>2026/8/13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FB10BA-7AE7-41D6-9808-042D7BB7884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6052465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38F29D-5200-4DBF-A953-BF76D5A2D384}" type="datetimeFigureOut">
              <a:rPr kumimoji="1" lang="ja-JP" altLang="en-US" smtClean="0"/>
              <a:t>2026/8/13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FB10BA-7AE7-41D6-9808-042D7BB7884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6626374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つの画像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38F29D-5200-4DBF-A953-BF76D5A2D384}" type="datetimeFigureOut">
              <a:rPr kumimoji="1" lang="ja-JP" altLang="en-US" smtClean="0"/>
              <a:t>2026/8/13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FB10BA-7AE7-41D6-9808-042D7BB7884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6190631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38F29D-5200-4DBF-A953-BF76D5A2D384}" type="datetimeFigureOut">
              <a:rPr kumimoji="1" lang="ja-JP" altLang="en-US" smtClean="0"/>
              <a:t>2026/8/13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FB10BA-7AE7-41D6-9808-042D7BB7884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191851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38F29D-5200-4DBF-A953-BF76D5A2D384}" type="datetimeFigureOut">
              <a:rPr kumimoji="1" lang="ja-JP" altLang="en-US" smtClean="0"/>
              <a:t>2026/8/13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FB10BA-7AE7-41D6-9808-042D7BB7884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842343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38F29D-5200-4DBF-A953-BF76D5A2D384}" type="datetimeFigureOut">
              <a:rPr kumimoji="1" lang="ja-JP" altLang="en-US" smtClean="0"/>
              <a:t>2026/8/13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FB10BA-7AE7-41D6-9808-042D7BB7884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738386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38F29D-5200-4DBF-A953-BF76D5A2D384}" type="datetimeFigureOut">
              <a:rPr kumimoji="1" lang="ja-JP" altLang="en-US" smtClean="0"/>
              <a:t>2026/8/13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FB10BA-7AE7-41D6-9808-042D7BB7884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315797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38F29D-5200-4DBF-A953-BF76D5A2D384}" type="datetimeFigureOut">
              <a:rPr kumimoji="1" lang="ja-JP" altLang="en-US" smtClean="0"/>
              <a:t>2026/8/13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FB10BA-7AE7-41D6-9808-042D7BB7884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38229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38F29D-5200-4DBF-A953-BF76D5A2D384}" type="datetimeFigureOut">
              <a:rPr kumimoji="1" lang="ja-JP" altLang="en-US" smtClean="0"/>
              <a:t>2026/8/13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FB10BA-7AE7-41D6-9808-042D7BB7884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076890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38F29D-5200-4DBF-A953-BF76D5A2D384}" type="datetimeFigureOut">
              <a:rPr kumimoji="1" lang="ja-JP" altLang="en-US" smtClean="0"/>
              <a:t>2026/8/13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FB10BA-7AE7-41D6-9808-042D7BB7884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197610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38F29D-5200-4DBF-A953-BF76D5A2D384}" type="datetimeFigureOut">
              <a:rPr kumimoji="1" lang="ja-JP" altLang="en-US" smtClean="0"/>
              <a:t>2026/8/13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FB10BA-7AE7-41D6-9808-042D7BB7884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751451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38F29D-5200-4DBF-A953-BF76D5A2D384}" type="datetimeFigureOut">
              <a:rPr kumimoji="1" lang="ja-JP" altLang="en-US" smtClean="0"/>
              <a:t>2026/8/13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FB10BA-7AE7-41D6-9808-042D7BB7884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068542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38F29D-5200-4DBF-A953-BF76D5A2D384}" type="datetimeFigureOut">
              <a:rPr kumimoji="1" lang="ja-JP" altLang="en-US" smtClean="0"/>
              <a:t>2026/8/13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FB10BA-7AE7-41D6-9808-042D7BB7884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112709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3638F29D-5200-4DBF-A953-BF76D5A2D384}" type="datetimeFigureOut">
              <a:rPr kumimoji="1" lang="ja-JP" altLang="en-US" smtClean="0"/>
              <a:t>2026/8/13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85FB10BA-7AE7-41D6-9808-042D7BB7884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157678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kumimoji="1"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kumimoji="1"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kumimoji="1"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kumimoji="1"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kumimoji="1"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kumimoji="1"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kumimoji="1"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kumimoji="1"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kumimoji="1"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kumimoji="1"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hyperlink" Target="file:///K:\&#31227;&#34892;&#25903;&#25588;\&#27861;&#20154;&#35201;&#35239;\&#19968;&#33324;&#31038;&#22243;&#27861;&#20154;&#22818;&#12392;&#32070;&#20107;&#26989;.pdf" TargetMode="External"/><Relationship Id="rId13" Type="http://schemas.openxmlformats.org/officeDocument/2006/relationships/hyperlink" Target="&#22818;&#12392;&#32070;&#12503;&#12524;&#12476;&#12531;&#12486;&#12540;&#12471;&#12519;&#12531;.pptx" TargetMode="External"/><Relationship Id="rId18" Type="http://schemas.openxmlformats.org/officeDocument/2006/relationships/hyperlink" Target="https://freinds117.pya.jp/wp-content/uploads/2025/01/d0c9165c26e0413d7f33aba358bd11b5.png" TargetMode="External"/><Relationship Id="rId3" Type="http://schemas.openxmlformats.org/officeDocument/2006/relationships/image" Target="../media/image7.png"/><Relationship Id="rId21" Type="http://schemas.openxmlformats.org/officeDocument/2006/relationships/hyperlink" Target="https://freinds117.pya.jp/wp-content/uploads/2024/12/cab91435bc9a2ca48454b58d73747cf0.pdf" TargetMode="External"/><Relationship Id="rId7" Type="http://schemas.openxmlformats.org/officeDocument/2006/relationships/hyperlink" Target="https://freinds117.pya.jp/wp-content/uploads/2024/12/4ae772443b51f1678ad942433d7770f9.pdf" TargetMode="External"/><Relationship Id="rId12" Type="http://schemas.openxmlformats.org/officeDocument/2006/relationships/hyperlink" Target="https://freinds117.pya.jp/wp-content/uploads/2024/12/7516bc179a2ef3740cc4b90aa2ab0afd-1.pdf" TargetMode="External"/><Relationship Id="rId17" Type="http://schemas.openxmlformats.org/officeDocument/2006/relationships/hyperlink" Target="https://freinds117.pya.jp/wp-content/uploads/2025/01/83fc8d015ed0ba9d5e172a324e2e9bc5.mp4" TargetMode="External"/><Relationship Id="rId25" Type="http://schemas.openxmlformats.org/officeDocument/2006/relationships/hyperlink" Target="https://freinds117.pya.jp/wp-content/uploads/2024/11/97c1ade3952a9199bc533aed02012440.pdf" TargetMode="External"/><Relationship Id="rId2" Type="http://schemas.openxmlformats.org/officeDocument/2006/relationships/image" Target="../media/image6.gif"/><Relationship Id="rId16" Type="http://schemas.openxmlformats.org/officeDocument/2006/relationships/hyperlink" Target="../Documents/&#25505;&#29992;&#35430;&#39443;&#65288;&#25945;&#39178;&#65289;.pptx" TargetMode="External"/><Relationship Id="rId20" Type="http://schemas.openxmlformats.org/officeDocument/2006/relationships/hyperlink" Target="https://freinds117.pya.jp/wp-content/uploads/2024/12/41b8b22f07ccf8b7c486c6539110bb76-2.pdf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../Documents/&#22818;&#12392;&#32070;&#29702;&#20107;&#20250;.pptx" TargetMode="External"/><Relationship Id="rId11" Type="http://schemas.openxmlformats.org/officeDocument/2006/relationships/hyperlink" Target="https://freinds117.pya.jp/wp-content/uploads/2024/12/4735d356bec2eae6347a580bfe95542d.pdf" TargetMode="External"/><Relationship Id="rId24" Type="http://schemas.openxmlformats.org/officeDocument/2006/relationships/hyperlink" Target="https://freinds117.pya.jp/" TargetMode="External"/><Relationship Id="rId5" Type="http://schemas.openxmlformats.org/officeDocument/2006/relationships/hyperlink" Target="https://freinds117.pya.jp/wp-content/uploads/2024/11/d304e562fb76017da3917fe72163edb8.pdf" TargetMode="External"/><Relationship Id="rId15" Type="http://schemas.openxmlformats.org/officeDocument/2006/relationships/hyperlink" Target="https://freinds117.pya.jp/volunteer/" TargetMode="External"/><Relationship Id="rId23" Type="http://schemas.openxmlformats.org/officeDocument/2006/relationships/hyperlink" Target="../Documents/&#38556;&#23475;&#32773;&#31119;&#31049;.pptx" TargetMode="External"/><Relationship Id="rId10" Type="http://schemas.openxmlformats.org/officeDocument/2006/relationships/hyperlink" Target="https://freinds117.pya.jp/wp-content/uploads/2024/11/284a8b86b31cdfcf4ae8ca04955ed76f.pdf" TargetMode="External"/><Relationship Id="rId19" Type="http://schemas.openxmlformats.org/officeDocument/2006/relationships/hyperlink" Target="https://freinds117.pya.jp/wp-content/uploads/2024/12/455fab4d855bb54098d6ede177877f9c.pdf" TargetMode="External"/><Relationship Id="rId4" Type="http://schemas.openxmlformats.org/officeDocument/2006/relationships/hyperlink" Target="https://freinds117.pya.jp/wp-content/uploads/2024/12/a1862129a19412c4dc1e703fd6f2d363-2.pdf" TargetMode="External"/><Relationship Id="rId9" Type="http://schemas.openxmlformats.org/officeDocument/2006/relationships/hyperlink" Target="https://freinds117.pya.jp/transportation-acces/" TargetMode="External"/><Relationship Id="rId14" Type="http://schemas.openxmlformats.org/officeDocument/2006/relationships/hyperlink" Target="https://freinds117.pya.jp/wp-content/uploads/2024/11/70ace798c5bf2a08ad739d5f339ca594.mp4" TargetMode="External"/><Relationship Id="rId22" Type="http://schemas.openxmlformats.org/officeDocument/2006/relationships/hyperlink" Target="https://freinds117.pya.jp/wp-content/uploads/2024/11/030245021cfe834a9e3c27205dcb5b17.pdf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freinds117.pya.jp/wp-content/uploads/2025/01/cb11acf894a7c0fcab02ceab7515eff2-1.pdf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7.png"/><Relationship Id="rId5" Type="http://schemas.openxmlformats.org/officeDocument/2006/relationships/hyperlink" Target="https://freinds117.pya.jp/wp-content/uploads/2025/01/519e97cb3503b8bf260c75a9f260399c.pdf" TargetMode="External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6" Type="http://schemas.openxmlformats.org/officeDocument/2006/relationships/hyperlink" Target="../Documents/&#12497;&#12477;&#12467;&#12531;&#25945;&#23460;.docx" TargetMode="External"/><Relationship Id="rId5" Type="http://schemas.openxmlformats.org/officeDocument/2006/relationships/image" Target="../media/image7.png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hyperlink" Target="https://freinds117.pya.jp/dream-diagram/" TargetMode="External"/><Relationship Id="rId3" Type="http://schemas.openxmlformats.org/officeDocument/2006/relationships/slideLayout" Target="../slideLayouts/slideLayout7.xml"/><Relationship Id="rId7" Type="http://schemas.openxmlformats.org/officeDocument/2006/relationships/hyperlink" Target="https://youtu.be/wJLg1ZeWxmI?si=FNbiMcTVibuAvUN6" TargetMode="Externa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6" Type="http://schemas.openxmlformats.org/officeDocument/2006/relationships/image" Target="../media/image12.png"/><Relationship Id="rId5" Type="http://schemas.openxmlformats.org/officeDocument/2006/relationships/image" Target="../media/image7.png"/><Relationship Id="rId10" Type="http://schemas.openxmlformats.org/officeDocument/2006/relationships/image" Target="../media/image13.png"/><Relationship Id="rId4" Type="http://schemas.openxmlformats.org/officeDocument/2006/relationships/image" Target="../media/image11.png"/><Relationship Id="rId9" Type="http://schemas.openxmlformats.org/officeDocument/2006/relationships/hyperlink" Target="https://freinds117.pya.jp/dream-village/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図 8" descr="煙が出ている海&#10;&#10;中程度の精度で自動的に生成された説明">
            <a:extLst>
              <a:ext uri="{FF2B5EF4-FFF2-40B4-BE49-F238E27FC236}">
                <a16:creationId xmlns:a16="http://schemas.microsoft.com/office/drawing/2014/main" id="{B62FE50C-CB2B-C29A-B1EA-B46089908DF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-113779" y="-1"/>
            <a:ext cx="12252763" cy="6857999"/>
          </a:xfrm>
          <a:prstGeom prst="rect">
            <a:avLst/>
          </a:prstGeom>
        </p:spPr>
      </p:pic>
      <p:pic>
        <p:nvPicPr>
          <p:cNvPr id="11" name="図 10" descr="食品 が含まれている画像&#10;&#10;自動的に生成された説明">
            <a:extLst>
              <a:ext uri="{FF2B5EF4-FFF2-40B4-BE49-F238E27FC236}">
                <a16:creationId xmlns:a16="http://schemas.microsoft.com/office/drawing/2014/main" id="{8D232EA4-51C8-E2EB-13DC-2E534E1788BA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92527" y="-139608"/>
            <a:ext cx="5257694" cy="2957453"/>
          </a:xfrm>
          <a:prstGeom prst="rect">
            <a:avLst/>
          </a:prstGeom>
        </p:spPr>
      </p:pic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F1F79563-81AA-1621-9691-D5A83146A358}"/>
              </a:ext>
            </a:extLst>
          </p:cNvPr>
          <p:cNvSpPr txBox="1"/>
          <p:nvPr/>
        </p:nvSpPr>
        <p:spPr>
          <a:xfrm>
            <a:off x="764803" y="2825911"/>
            <a:ext cx="1144866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SO龍神改" panose="02000600000000000000" pitchFamily="50" charset="-128"/>
                <a:ea typeface="KSO龍神改" panose="02000600000000000000" pitchFamily="50" charset="-128"/>
              </a:rPr>
              <a:t>就労移行支援事業所　</a:t>
            </a:r>
            <a:r>
              <a:rPr kumimoji="1" lang="ja-JP" altLang="en-US" sz="8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SO龍神改" panose="02000600000000000000" pitchFamily="50" charset="-128"/>
                <a:ea typeface="KSO龍神改" panose="02000600000000000000" pitchFamily="50" charset="-128"/>
              </a:rPr>
              <a:t>塩竃潮騒</a:t>
            </a:r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DC0D0FF2-5F1E-25D3-B7DE-A09DC0C501AB}"/>
              </a:ext>
            </a:extLst>
          </p:cNvPr>
          <p:cNvSpPr txBox="1"/>
          <p:nvPr/>
        </p:nvSpPr>
        <p:spPr>
          <a:xfrm>
            <a:off x="722126" y="2817845"/>
            <a:ext cx="1144866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3600" dirty="0">
                <a:solidFill>
                  <a:schemeClr val="accent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SO龍神改" panose="02000600000000000000" pitchFamily="50" charset="-128"/>
                <a:ea typeface="KSO龍神改" panose="02000600000000000000" pitchFamily="50" charset="-128"/>
              </a:rPr>
              <a:t>就労移行支援事業所　</a:t>
            </a:r>
            <a:r>
              <a:rPr kumimoji="1" lang="ja-JP" altLang="en-US" sz="8800" dirty="0">
                <a:solidFill>
                  <a:schemeClr val="accent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SO龍神改" panose="02000600000000000000" pitchFamily="50" charset="-128"/>
                <a:ea typeface="KSO龍神改" panose="02000600000000000000" pitchFamily="50" charset="-128"/>
              </a:rPr>
              <a:t>塩竃潮騒</a:t>
            </a:r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B0EAA964-B48E-916E-20F1-74C3FE5E9CD7}"/>
              </a:ext>
            </a:extLst>
          </p:cNvPr>
          <p:cNvSpPr txBox="1"/>
          <p:nvPr/>
        </p:nvSpPr>
        <p:spPr>
          <a:xfrm>
            <a:off x="9347954" y="4949677"/>
            <a:ext cx="243272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G正楷書体-PRO" panose="03000600000000000000" pitchFamily="66" charset="-128"/>
                <a:ea typeface="HG正楷書体-PRO" panose="03000600000000000000" pitchFamily="66" charset="-128"/>
              </a:rPr>
              <a:t>2025</a:t>
            </a:r>
            <a:r>
              <a:rPr kumimoji="1" lang="ja-JP" altLang="en-US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G正楷書体-PRO" panose="03000600000000000000" pitchFamily="66" charset="-128"/>
                <a:ea typeface="HG正楷書体-PRO" panose="03000600000000000000" pitchFamily="66" charset="-128"/>
              </a:rPr>
              <a:t>年</a:t>
            </a:r>
            <a:r>
              <a:rPr kumimoji="1" lang="en-US" altLang="ja-JP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G正楷書体-PRO" panose="03000600000000000000" pitchFamily="66" charset="-128"/>
                <a:ea typeface="HG正楷書体-PRO" panose="03000600000000000000" pitchFamily="66" charset="-128"/>
              </a:rPr>
              <a:t>01</a:t>
            </a:r>
            <a:r>
              <a:rPr kumimoji="1" lang="ja-JP" altLang="en-US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G正楷書体-PRO" panose="03000600000000000000" pitchFamily="66" charset="-128"/>
                <a:ea typeface="HG正楷書体-PRO" panose="03000600000000000000" pitchFamily="66" charset="-128"/>
              </a:rPr>
              <a:t>月</a:t>
            </a:r>
            <a:r>
              <a:rPr kumimoji="1" lang="en-US" altLang="ja-JP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G正楷書体-PRO" panose="03000600000000000000" pitchFamily="66" charset="-128"/>
                <a:ea typeface="HG正楷書体-PRO" panose="03000600000000000000" pitchFamily="66" charset="-128"/>
              </a:rPr>
              <a:t>010</a:t>
            </a:r>
            <a:r>
              <a:rPr kumimoji="1" lang="ja-JP" altLang="en-US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G正楷書体-PRO" panose="03000600000000000000" pitchFamily="66" charset="-128"/>
                <a:ea typeface="HG正楷書体-PRO" panose="03000600000000000000" pitchFamily="66" charset="-128"/>
              </a:rPr>
              <a:t>日</a:t>
            </a:r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5852FF36-CCC2-7F0A-3777-D5A814E2F2C7}"/>
              </a:ext>
            </a:extLst>
          </p:cNvPr>
          <p:cNvSpPr txBox="1"/>
          <p:nvPr/>
        </p:nvSpPr>
        <p:spPr>
          <a:xfrm>
            <a:off x="8729932" y="5349787"/>
            <a:ext cx="387326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G正楷書体-PRO" panose="03000600000000000000" pitchFamily="66" charset="-128"/>
                <a:ea typeface="HG正楷書体-PRO" panose="03000600000000000000" pitchFamily="66" charset="-128"/>
              </a:rPr>
              <a:t>一般社団法人夢と絆</a:t>
            </a:r>
            <a:endParaRPr kumimoji="1" lang="en-US" altLang="ja-JP" sz="24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G正楷書体-PRO" panose="03000600000000000000" pitchFamily="66" charset="-128"/>
              <a:ea typeface="HG正楷書体-PRO" panose="03000600000000000000" pitchFamily="66" charset="-128"/>
            </a:endParaRPr>
          </a:p>
          <a:p>
            <a:r>
              <a:rPr kumimoji="1" lang="ja-JP" altLang="en-US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G正楷書体-PRO" panose="03000600000000000000" pitchFamily="66" charset="-128"/>
                <a:ea typeface="HG正楷書体-PRO" panose="03000600000000000000" pitchFamily="66" charset="-128"/>
              </a:rPr>
              <a:t>理事　</a:t>
            </a:r>
            <a:r>
              <a:rPr kumimoji="1" lang="ja-JP" altLang="en-US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G正楷書体-PRO" panose="03000600000000000000" pitchFamily="66" charset="-128"/>
                <a:ea typeface="HG正楷書体-PRO" panose="03000600000000000000" pitchFamily="66" charset="-128"/>
              </a:rPr>
              <a:t>三浦　惣一</a:t>
            </a:r>
          </a:p>
        </p:txBody>
      </p:sp>
    </p:spTree>
    <p:extLst>
      <p:ext uri="{BB962C8B-B14F-4D97-AF65-F5344CB8AC3E}">
        <p14:creationId xmlns:p14="http://schemas.microsoft.com/office/powerpoint/2010/main" val="4986753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6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2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3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4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5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C3D42A53-CD66-D92D-0FFE-C812EB1883E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34507"/>
            <a:ext cx="3572256" cy="2008498"/>
          </a:xfrm>
          <a:prstGeom prst="rect">
            <a:avLst/>
          </a:prstGeom>
          <a:ln w="28575" cap="sq">
            <a:solidFill>
              <a:srgbClr val="00FFCC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図 4">
            <a:extLst>
              <a:ext uri="{FF2B5EF4-FFF2-40B4-BE49-F238E27FC236}">
                <a16:creationId xmlns:a16="http://schemas.microsoft.com/office/drawing/2014/main" id="{1599020A-E8B0-638D-6CC1-8F01B6B09ED8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14579" y="352343"/>
            <a:ext cx="4372494" cy="1500841"/>
          </a:xfrm>
          <a:prstGeom prst="rect">
            <a:avLst/>
          </a:prstGeom>
        </p:spPr>
      </p:pic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F6363EAD-483A-8A19-85D6-1697791B5A2E}"/>
              </a:ext>
            </a:extLst>
          </p:cNvPr>
          <p:cNvSpPr/>
          <p:nvPr/>
        </p:nvSpPr>
        <p:spPr>
          <a:xfrm>
            <a:off x="4464783" y="1962233"/>
            <a:ext cx="3262433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ja-JP" altLang="en-US" sz="6000" b="0" cap="none" spc="0" dirty="0">
                <a:ln w="0"/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SO昭和行書N" panose="02000600000000000000" pitchFamily="50" charset="-128"/>
                <a:ea typeface="KSO昭和行書N" panose="02000600000000000000" pitchFamily="50" charset="-128"/>
              </a:rPr>
              <a:t>法人概要</a:t>
            </a: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E2C229E9-F8BD-8277-1D1E-005CDA406C89}"/>
              </a:ext>
            </a:extLst>
          </p:cNvPr>
          <p:cNvGrpSpPr/>
          <p:nvPr/>
        </p:nvGrpSpPr>
        <p:grpSpPr>
          <a:xfrm>
            <a:off x="471325" y="3199065"/>
            <a:ext cx="10235917" cy="2262249"/>
            <a:chOff x="471325" y="3199065"/>
            <a:chExt cx="10235917" cy="2262249"/>
          </a:xfrm>
        </p:grpSpPr>
        <p:sp>
          <p:nvSpPr>
            <p:cNvPr id="4" name="フリーフォーム: 図形 3">
              <a:extLst>
                <a:ext uri="{FF2B5EF4-FFF2-40B4-BE49-F238E27FC236}">
                  <a16:creationId xmlns:a16="http://schemas.microsoft.com/office/drawing/2014/main" id="{EDD84142-5BB1-FA8C-61CC-BE992B57C8B9}"/>
                </a:ext>
              </a:extLst>
            </p:cNvPr>
            <p:cNvSpPr/>
            <p:nvPr/>
          </p:nvSpPr>
          <p:spPr>
            <a:xfrm>
              <a:off x="6559750" y="3612066"/>
              <a:ext cx="397463" cy="189156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0"/>
                  </a:moveTo>
                  <a:lnTo>
                    <a:pt x="0" y="128904"/>
                  </a:lnTo>
                  <a:lnTo>
                    <a:pt x="397463" y="128904"/>
                  </a:lnTo>
                  <a:lnTo>
                    <a:pt x="397463" y="189156"/>
                  </a:lnTo>
                </a:path>
              </a:pathLst>
            </a:custGeom>
            <a:noFill/>
          </p:spPr>
          <p:style>
            <a:lnRef idx="2">
              <a:schemeClr val="accent3"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2">
                <a:tint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ja-JP" altLang="en-US"/>
            </a:p>
          </p:txBody>
        </p:sp>
        <p:sp>
          <p:nvSpPr>
            <p:cNvPr id="8" name="フリーフォーム: 図形 7">
              <a:extLst>
                <a:ext uri="{FF2B5EF4-FFF2-40B4-BE49-F238E27FC236}">
                  <a16:creationId xmlns:a16="http://schemas.microsoft.com/office/drawing/2014/main" id="{CBF3FB2D-1556-C867-2F00-13C3F182E8E0}"/>
                </a:ext>
              </a:extLst>
            </p:cNvPr>
            <p:cNvSpPr/>
            <p:nvPr/>
          </p:nvSpPr>
          <p:spPr>
            <a:xfrm>
              <a:off x="6162286" y="4214224"/>
              <a:ext cx="4173371" cy="171901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0"/>
                  </a:moveTo>
                  <a:lnTo>
                    <a:pt x="0" y="111649"/>
                  </a:lnTo>
                  <a:lnTo>
                    <a:pt x="4173371" y="111649"/>
                  </a:lnTo>
                  <a:lnTo>
                    <a:pt x="4173371" y="171901"/>
                  </a:lnTo>
                </a:path>
              </a:pathLst>
            </a:custGeom>
            <a:noFill/>
          </p:spPr>
          <p:style>
            <a:lnRef idx="2">
              <a:schemeClr val="accent4"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2">
                <a:tint val="7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ja-JP" altLang="en-US"/>
            </a:p>
          </p:txBody>
        </p:sp>
        <p:sp>
          <p:nvSpPr>
            <p:cNvPr id="9" name="フリーフォーム: 図形 8">
              <a:extLst>
                <a:ext uri="{FF2B5EF4-FFF2-40B4-BE49-F238E27FC236}">
                  <a16:creationId xmlns:a16="http://schemas.microsoft.com/office/drawing/2014/main" id="{570F09C8-19D9-8C69-586F-D76E1DE17F96}"/>
                </a:ext>
              </a:extLst>
            </p:cNvPr>
            <p:cNvSpPr/>
            <p:nvPr/>
          </p:nvSpPr>
          <p:spPr>
            <a:xfrm>
              <a:off x="6162286" y="4214224"/>
              <a:ext cx="3378443" cy="171901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0"/>
                  </a:moveTo>
                  <a:lnTo>
                    <a:pt x="0" y="111649"/>
                  </a:lnTo>
                  <a:lnTo>
                    <a:pt x="3378443" y="111649"/>
                  </a:lnTo>
                  <a:lnTo>
                    <a:pt x="3378443" y="171901"/>
                  </a:lnTo>
                </a:path>
              </a:pathLst>
            </a:custGeom>
            <a:noFill/>
          </p:spPr>
          <p:style>
            <a:lnRef idx="2">
              <a:schemeClr val="accent4"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2">
                <a:tint val="7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ja-JP" altLang="en-US"/>
            </a:p>
          </p:txBody>
        </p:sp>
        <p:sp>
          <p:nvSpPr>
            <p:cNvPr id="10" name="フリーフォーム: 図形 9">
              <a:extLst>
                <a:ext uri="{FF2B5EF4-FFF2-40B4-BE49-F238E27FC236}">
                  <a16:creationId xmlns:a16="http://schemas.microsoft.com/office/drawing/2014/main" id="{7E71A4DD-8CEC-46A7-1158-189B94E3B7AB}"/>
                </a:ext>
              </a:extLst>
            </p:cNvPr>
            <p:cNvSpPr/>
            <p:nvPr/>
          </p:nvSpPr>
          <p:spPr>
            <a:xfrm>
              <a:off x="6162286" y="4214224"/>
              <a:ext cx="2583515" cy="171901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0"/>
                  </a:moveTo>
                  <a:lnTo>
                    <a:pt x="0" y="111649"/>
                  </a:lnTo>
                  <a:lnTo>
                    <a:pt x="2583515" y="111649"/>
                  </a:lnTo>
                  <a:lnTo>
                    <a:pt x="2583515" y="171901"/>
                  </a:lnTo>
                </a:path>
              </a:pathLst>
            </a:custGeom>
            <a:noFill/>
          </p:spPr>
          <p:style>
            <a:lnRef idx="2">
              <a:schemeClr val="accent4"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2">
                <a:tint val="7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ja-JP" altLang="en-US"/>
            </a:p>
          </p:txBody>
        </p:sp>
        <p:sp>
          <p:nvSpPr>
            <p:cNvPr id="11" name="フリーフォーム: 図形 10">
              <a:extLst>
                <a:ext uri="{FF2B5EF4-FFF2-40B4-BE49-F238E27FC236}">
                  <a16:creationId xmlns:a16="http://schemas.microsoft.com/office/drawing/2014/main" id="{9B3D90C1-3D11-94BA-C10F-ED4C734CAC13}"/>
                </a:ext>
              </a:extLst>
            </p:cNvPr>
            <p:cNvSpPr/>
            <p:nvPr/>
          </p:nvSpPr>
          <p:spPr>
            <a:xfrm>
              <a:off x="6162286" y="4214224"/>
              <a:ext cx="1788587" cy="171901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0"/>
                  </a:moveTo>
                  <a:lnTo>
                    <a:pt x="0" y="111649"/>
                  </a:lnTo>
                  <a:lnTo>
                    <a:pt x="1788587" y="111649"/>
                  </a:lnTo>
                  <a:lnTo>
                    <a:pt x="1788587" y="171901"/>
                  </a:lnTo>
                </a:path>
              </a:pathLst>
            </a:custGeom>
            <a:noFill/>
          </p:spPr>
          <p:style>
            <a:lnRef idx="2">
              <a:schemeClr val="accent4"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2">
                <a:tint val="7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ja-JP" altLang="en-US"/>
            </a:p>
          </p:txBody>
        </p:sp>
        <p:sp>
          <p:nvSpPr>
            <p:cNvPr id="12" name="フリーフォーム: 図形 11">
              <a:extLst>
                <a:ext uri="{FF2B5EF4-FFF2-40B4-BE49-F238E27FC236}">
                  <a16:creationId xmlns:a16="http://schemas.microsoft.com/office/drawing/2014/main" id="{6E712B91-3EF9-EB11-E20A-BBCB99BD262D}"/>
                </a:ext>
              </a:extLst>
            </p:cNvPr>
            <p:cNvSpPr/>
            <p:nvPr/>
          </p:nvSpPr>
          <p:spPr>
            <a:xfrm>
              <a:off x="6162286" y="4214224"/>
              <a:ext cx="993659" cy="171901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0"/>
                  </a:moveTo>
                  <a:lnTo>
                    <a:pt x="0" y="111649"/>
                  </a:lnTo>
                  <a:lnTo>
                    <a:pt x="993659" y="111649"/>
                  </a:lnTo>
                  <a:lnTo>
                    <a:pt x="993659" y="171901"/>
                  </a:lnTo>
                </a:path>
              </a:pathLst>
            </a:custGeom>
            <a:noFill/>
          </p:spPr>
          <p:style>
            <a:lnRef idx="2">
              <a:schemeClr val="accent4"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2">
                <a:tint val="7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ja-JP" altLang="en-US"/>
            </a:p>
          </p:txBody>
        </p:sp>
        <p:sp>
          <p:nvSpPr>
            <p:cNvPr id="13" name="フリーフォーム: 図形 12">
              <a:extLst>
                <a:ext uri="{FF2B5EF4-FFF2-40B4-BE49-F238E27FC236}">
                  <a16:creationId xmlns:a16="http://schemas.microsoft.com/office/drawing/2014/main" id="{52B8D31F-B4F6-8308-E436-B67F1D1AF014}"/>
                </a:ext>
              </a:extLst>
            </p:cNvPr>
            <p:cNvSpPr/>
            <p:nvPr/>
          </p:nvSpPr>
          <p:spPr>
            <a:xfrm>
              <a:off x="6346911" y="4741414"/>
              <a:ext cx="2398890" cy="264124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0"/>
                  </a:moveTo>
                  <a:lnTo>
                    <a:pt x="0" y="203872"/>
                  </a:lnTo>
                  <a:lnTo>
                    <a:pt x="2398890" y="203872"/>
                  </a:lnTo>
                  <a:lnTo>
                    <a:pt x="2398890" y="264124"/>
                  </a:lnTo>
                </a:path>
              </a:pathLst>
            </a:custGeom>
            <a:noFill/>
          </p:spPr>
          <p:style>
            <a:lnRef idx="2">
              <a:schemeClr val="accent5"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2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ja-JP" altLang="en-US"/>
            </a:p>
          </p:txBody>
        </p:sp>
        <p:sp>
          <p:nvSpPr>
            <p:cNvPr id="14" name="フリーフォーム: 図形 13">
              <a:extLst>
                <a:ext uri="{FF2B5EF4-FFF2-40B4-BE49-F238E27FC236}">
                  <a16:creationId xmlns:a16="http://schemas.microsoft.com/office/drawing/2014/main" id="{5FC89869-1391-3C50-3F8E-9EB72AC1C6A7}"/>
                </a:ext>
              </a:extLst>
            </p:cNvPr>
            <p:cNvSpPr/>
            <p:nvPr/>
          </p:nvSpPr>
          <p:spPr>
            <a:xfrm>
              <a:off x="6346911" y="4741414"/>
              <a:ext cx="1603962" cy="264124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0"/>
                  </a:moveTo>
                  <a:lnTo>
                    <a:pt x="0" y="203872"/>
                  </a:lnTo>
                  <a:lnTo>
                    <a:pt x="1603962" y="203872"/>
                  </a:lnTo>
                  <a:lnTo>
                    <a:pt x="1603962" y="264124"/>
                  </a:lnTo>
                </a:path>
              </a:pathLst>
            </a:custGeom>
            <a:noFill/>
          </p:spPr>
          <p:style>
            <a:lnRef idx="2">
              <a:schemeClr val="accent5"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2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ja-JP" altLang="en-US"/>
            </a:p>
          </p:txBody>
        </p:sp>
        <p:sp>
          <p:nvSpPr>
            <p:cNvPr id="15" name="フリーフォーム: 図形 14">
              <a:extLst>
                <a:ext uri="{FF2B5EF4-FFF2-40B4-BE49-F238E27FC236}">
                  <a16:creationId xmlns:a16="http://schemas.microsoft.com/office/drawing/2014/main" id="{9AB610E8-3526-69E8-8950-ACE07FA78BCA}"/>
                </a:ext>
              </a:extLst>
            </p:cNvPr>
            <p:cNvSpPr/>
            <p:nvPr/>
          </p:nvSpPr>
          <p:spPr>
            <a:xfrm>
              <a:off x="6346911" y="4741414"/>
              <a:ext cx="809034" cy="264124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0"/>
                  </a:moveTo>
                  <a:lnTo>
                    <a:pt x="0" y="203872"/>
                  </a:lnTo>
                  <a:lnTo>
                    <a:pt x="809034" y="203872"/>
                  </a:lnTo>
                  <a:lnTo>
                    <a:pt x="809034" y="264124"/>
                  </a:lnTo>
                </a:path>
              </a:pathLst>
            </a:custGeom>
            <a:noFill/>
          </p:spPr>
          <p:style>
            <a:lnRef idx="2">
              <a:schemeClr val="accent5"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2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ja-JP" altLang="en-US"/>
            </a:p>
          </p:txBody>
        </p:sp>
        <p:sp>
          <p:nvSpPr>
            <p:cNvPr id="16" name="フリーフォーム: 図形 15">
              <a:extLst>
                <a:ext uri="{FF2B5EF4-FFF2-40B4-BE49-F238E27FC236}">
                  <a16:creationId xmlns:a16="http://schemas.microsoft.com/office/drawing/2014/main" id="{C8C00A0B-7AE0-6C0B-3A5D-7F4D0735FF35}"/>
                </a:ext>
              </a:extLst>
            </p:cNvPr>
            <p:cNvSpPr/>
            <p:nvPr/>
          </p:nvSpPr>
          <p:spPr>
            <a:xfrm>
              <a:off x="6301191" y="4741414"/>
              <a:ext cx="91440" cy="264124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45720" y="0"/>
                  </a:moveTo>
                  <a:lnTo>
                    <a:pt x="45720" y="203872"/>
                  </a:lnTo>
                  <a:lnTo>
                    <a:pt x="59827" y="203872"/>
                  </a:lnTo>
                  <a:lnTo>
                    <a:pt x="59827" y="264124"/>
                  </a:lnTo>
                </a:path>
              </a:pathLst>
            </a:custGeom>
            <a:noFill/>
          </p:spPr>
          <p:style>
            <a:lnRef idx="2">
              <a:schemeClr val="accent5"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2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ja-JP" altLang="en-US"/>
            </a:p>
          </p:txBody>
        </p:sp>
        <p:sp>
          <p:nvSpPr>
            <p:cNvPr id="17" name="フリーフォーム: 図形 16">
              <a:extLst>
                <a:ext uri="{FF2B5EF4-FFF2-40B4-BE49-F238E27FC236}">
                  <a16:creationId xmlns:a16="http://schemas.microsoft.com/office/drawing/2014/main" id="{0824ECB9-8257-B064-7C8C-F0471551B848}"/>
                </a:ext>
              </a:extLst>
            </p:cNvPr>
            <p:cNvSpPr/>
            <p:nvPr/>
          </p:nvSpPr>
          <p:spPr>
            <a:xfrm>
              <a:off x="5566090" y="4741414"/>
              <a:ext cx="780820" cy="264124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780820" y="0"/>
                  </a:moveTo>
                  <a:lnTo>
                    <a:pt x="780820" y="203872"/>
                  </a:lnTo>
                  <a:lnTo>
                    <a:pt x="0" y="203872"/>
                  </a:lnTo>
                  <a:lnTo>
                    <a:pt x="0" y="264124"/>
                  </a:lnTo>
                </a:path>
              </a:pathLst>
            </a:custGeom>
            <a:noFill/>
          </p:spPr>
          <p:style>
            <a:lnRef idx="2">
              <a:schemeClr val="accent5"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2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ja-JP" altLang="en-US"/>
            </a:p>
          </p:txBody>
        </p:sp>
        <p:sp>
          <p:nvSpPr>
            <p:cNvPr id="18" name="フリーフォーム: 図形 17">
              <a:extLst>
                <a:ext uri="{FF2B5EF4-FFF2-40B4-BE49-F238E27FC236}">
                  <a16:creationId xmlns:a16="http://schemas.microsoft.com/office/drawing/2014/main" id="{ED3D0ED5-A9BE-119A-3A53-1CE95C5B365A}"/>
                </a:ext>
              </a:extLst>
            </p:cNvPr>
            <p:cNvSpPr/>
            <p:nvPr/>
          </p:nvSpPr>
          <p:spPr>
            <a:xfrm>
              <a:off x="4771162" y="4741414"/>
              <a:ext cx="1575748" cy="264124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1575748" y="0"/>
                  </a:moveTo>
                  <a:lnTo>
                    <a:pt x="1575748" y="203872"/>
                  </a:lnTo>
                  <a:lnTo>
                    <a:pt x="0" y="203872"/>
                  </a:lnTo>
                  <a:lnTo>
                    <a:pt x="0" y="264124"/>
                  </a:lnTo>
                </a:path>
              </a:pathLst>
            </a:custGeom>
            <a:noFill/>
          </p:spPr>
          <p:style>
            <a:lnRef idx="2">
              <a:schemeClr val="accent5"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2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ja-JP" altLang="en-US"/>
            </a:p>
          </p:txBody>
        </p:sp>
        <p:sp>
          <p:nvSpPr>
            <p:cNvPr id="19" name="フリーフォーム: 図形 18">
              <a:extLst>
                <a:ext uri="{FF2B5EF4-FFF2-40B4-BE49-F238E27FC236}">
                  <a16:creationId xmlns:a16="http://schemas.microsoft.com/office/drawing/2014/main" id="{A3E55BCC-BECB-488D-6077-90693D4F4BEB}"/>
                </a:ext>
              </a:extLst>
            </p:cNvPr>
            <p:cNvSpPr/>
            <p:nvPr/>
          </p:nvSpPr>
          <p:spPr>
            <a:xfrm>
              <a:off x="3976234" y="4741414"/>
              <a:ext cx="2370676" cy="264124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2370676" y="0"/>
                  </a:moveTo>
                  <a:lnTo>
                    <a:pt x="2370676" y="203872"/>
                  </a:lnTo>
                  <a:lnTo>
                    <a:pt x="0" y="203872"/>
                  </a:lnTo>
                  <a:lnTo>
                    <a:pt x="0" y="264124"/>
                  </a:lnTo>
                </a:path>
              </a:pathLst>
            </a:custGeom>
            <a:noFill/>
          </p:spPr>
          <p:style>
            <a:lnRef idx="2">
              <a:schemeClr val="accent5"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2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ja-JP" altLang="en-US"/>
            </a:p>
          </p:txBody>
        </p:sp>
        <p:sp>
          <p:nvSpPr>
            <p:cNvPr id="20" name="フリーフォーム: 図形 19">
              <a:extLst>
                <a:ext uri="{FF2B5EF4-FFF2-40B4-BE49-F238E27FC236}">
                  <a16:creationId xmlns:a16="http://schemas.microsoft.com/office/drawing/2014/main" id="{285EE5FF-EEA2-A7ED-3DED-62CBFF514417}"/>
                </a:ext>
              </a:extLst>
            </p:cNvPr>
            <p:cNvSpPr/>
            <p:nvPr/>
          </p:nvSpPr>
          <p:spPr>
            <a:xfrm>
              <a:off x="6162286" y="4214224"/>
              <a:ext cx="184624" cy="114188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0"/>
                  </a:moveTo>
                  <a:lnTo>
                    <a:pt x="0" y="53936"/>
                  </a:lnTo>
                  <a:lnTo>
                    <a:pt x="184624" y="53936"/>
                  </a:lnTo>
                  <a:lnTo>
                    <a:pt x="184624" y="114188"/>
                  </a:lnTo>
                </a:path>
              </a:pathLst>
            </a:custGeom>
            <a:noFill/>
          </p:spPr>
          <p:style>
            <a:lnRef idx="2">
              <a:schemeClr val="accent4"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2">
                <a:tint val="7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ja-JP" altLang="en-US"/>
            </a:p>
          </p:txBody>
        </p:sp>
        <p:sp>
          <p:nvSpPr>
            <p:cNvPr id="21" name="フリーフォーム: 図形 20">
              <a:extLst>
                <a:ext uri="{FF2B5EF4-FFF2-40B4-BE49-F238E27FC236}">
                  <a16:creationId xmlns:a16="http://schemas.microsoft.com/office/drawing/2014/main" id="{A925173B-4F71-B80C-BAD8-E2A5B90EC520}"/>
                </a:ext>
              </a:extLst>
            </p:cNvPr>
            <p:cNvSpPr/>
            <p:nvPr/>
          </p:nvSpPr>
          <p:spPr>
            <a:xfrm>
              <a:off x="1988915" y="4816382"/>
              <a:ext cx="1192391" cy="189156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0"/>
                  </a:moveTo>
                  <a:lnTo>
                    <a:pt x="0" y="128904"/>
                  </a:lnTo>
                  <a:lnTo>
                    <a:pt x="1192391" y="128904"/>
                  </a:lnTo>
                  <a:lnTo>
                    <a:pt x="1192391" y="189156"/>
                  </a:lnTo>
                </a:path>
              </a:pathLst>
            </a:custGeom>
            <a:noFill/>
          </p:spPr>
          <p:style>
            <a:lnRef idx="2">
              <a:schemeClr val="accent5"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2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ja-JP" altLang="en-US"/>
            </a:p>
          </p:txBody>
        </p:sp>
        <p:sp>
          <p:nvSpPr>
            <p:cNvPr id="22" name="フリーフォーム: 図形 21">
              <a:extLst>
                <a:ext uri="{FF2B5EF4-FFF2-40B4-BE49-F238E27FC236}">
                  <a16:creationId xmlns:a16="http://schemas.microsoft.com/office/drawing/2014/main" id="{011E3BCD-7671-1CE7-3406-B100625E56BC}"/>
                </a:ext>
              </a:extLst>
            </p:cNvPr>
            <p:cNvSpPr/>
            <p:nvPr/>
          </p:nvSpPr>
          <p:spPr>
            <a:xfrm>
              <a:off x="1988915" y="4816382"/>
              <a:ext cx="397463" cy="189156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0"/>
                  </a:moveTo>
                  <a:lnTo>
                    <a:pt x="0" y="128904"/>
                  </a:lnTo>
                  <a:lnTo>
                    <a:pt x="397463" y="128904"/>
                  </a:lnTo>
                  <a:lnTo>
                    <a:pt x="397463" y="189156"/>
                  </a:lnTo>
                </a:path>
              </a:pathLst>
            </a:custGeom>
            <a:noFill/>
          </p:spPr>
          <p:style>
            <a:lnRef idx="2">
              <a:schemeClr val="accent5"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2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ja-JP" altLang="en-US"/>
            </a:p>
          </p:txBody>
        </p:sp>
        <p:sp>
          <p:nvSpPr>
            <p:cNvPr id="23" name="フリーフォーム: 図形 22">
              <a:extLst>
                <a:ext uri="{FF2B5EF4-FFF2-40B4-BE49-F238E27FC236}">
                  <a16:creationId xmlns:a16="http://schemas.microsoft.com/office/drawing/2014/main" id="{9EC783AE-6148-768E-4A7A-E509FA6C5002}"/>
                </a:ext>
              </a:extLst>
            </p:cNvPr>
            <p:cNvSpPr/>
            <p:nvPr/>
          </p:nvSpPr>
          <p:spPr>
            <a:xfrm>
              <a:off x="1591451" y="4816382"/>
              <a:ext cx="397463" cy="189156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397463" y="0"/>
                  </a:moveTo>
                  <a:lnTo>
                    <a:pt x="397463" y="128904"/>
                  </a:lnTo>
                  <a:lnTo>
                    <a:pt x="0" y="128904"/>
                  </a:lnTo>
                  <a:lnTo>
                    <a:pt x="0" y="189156"/>
                  </a:lnTo>
                </a:path>
              </a:pathLst>
            </a:custGeom>
            <a:noFill/>
          </p:spPr>
          <p:style>
            <a:lnRef idx="2">
              <a:schemeClr val="accent5"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2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ja-JP" altLang="en-US"/>
            </a:p>
          </p:txBody>
        </p:sp>
        <p:sp>
          <p:nvSpPr>
            <p:cNvPr id="24" name="フリーフォーム: 図形 23">
              <a:extLst>
                <a:ext uri="{FF2B5EF4-FFF2-40B4-BE49-F238E27FC236}">
                  <a16:creationId xmlns:a16="http://schemas.microsoft.com/office/drawing/2014/main" id="{1DD85B68-14D8-64ED-5E84-AEB14AC4EE90}"/>
                </a:ext>
              </a:extLst>
            </p:cNvPr>
            <p:cNvSpPr/>
            <p:nvPr/>
          </p:nvSpPr>
          <p:spPr>
            <a:xfrm>
              <a:off x="796523" y="4816382"/>
              <a:ext cx="1192391" cy="189156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1192391" y="0"/>
                  </a:moveTo>
                  <a:lnTo>
                    <a:pt x="1192391" y="128904"/>
                  </a:lnTo>
                  <a:lnTo>
                    <a:pt x="0" y="128904"/>
                  </a:lnTo>
                  <a:lnTo>
                    <a:pt x="0" y="189156"/>
                  </a:lnTo>
                </a:path>
              </a:pathLst>
            </a:custGeom>
            <a:noFill/>
          </p:spPr>
          <p:style>
            <a:lnRef idx="2">
              <a:schemeClr val="accent5"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2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ja-JP" altLang="en-US"/>
            </a:p>
          </p:txBody>
        </p:sp>
        <p:sp>
          <p:nvSpPr>
            <p:cNvPr id="25" name="フリーフォーム: 図形 24">
              <a:extLst>
                <a:ext uri="{FF2B5EF4-FFF2-40B4-BE49-F238E27FC236}">
                  <a16:creationId xmlns:a16="http://schemas.microsoft.com/office/drawing/2014/main" id="{DDBF4E7C-FA65-8B53-6FA8-D3523C2FDA64}"/>
                </a:ext>
              </a:extLst>
            </p:cNvPr>
            <p:cNvSpPr/>
            <p:nvPr/>
          </p:nvSpPr>
          <p:spPr>
            <a:xfrm>
              <a:off x="1988915" y="4214224"/>
              <a:ext cx="4173371" cy="189156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4173371" y="0"/>
                  </a:moveTo>
                  <a:lnTo>
                    <a:pt x="4173371" y="128904"/>
                  </a:lnTo>
                  <a:lnTo>
                    <a:pt x="0" y="128904"/>
                  </a:lnTo>
                  <a:lnTo>
                    <a:pt x="0" y="189156"/>
                  </a:lnTo>
                </a:path>
              </a:pathLst>
            </a:custGeom>
            <a:noFill/>
          </p:spPr>
          <p:style>
            <a:lnRef idx="2">
              <a:schemeClr val="accent4"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2">
                <a:tint val="7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ja-JP" altLang="en-US"/>
            </a:p>
          </p:txBody>
        </p:sp>
        <p:sp>
          <p:nvSpPr>
            <p:cNvPr id="26" name="フリーフォーム: 図形 25">
              <a:extLst>
                <a:ext uri="{FF2B5EF4-FFF2-40B4-BE49-F238E27FC236}">
                  <a16:creationId xmlns:a16="http://schemas.microsoft.com/office/drawing/2014/main" id="{1B008731-6B2C-57C2-85CA-E4D190CBC009}"/>
                </a:ext>
              </a:extLst>
            </p:cNvPr>
            <p:cNvSpPr/>
            <p:nvPr/>
          </p:nvSpPr>
          <p:spPr>
            <a:xfrm>
              <a:off x="6162286" y="3612066"/>
              <a:ext cx="397463" cy="189156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397463" y="0"/>
                  </a:moveTo>
                  <a:lnTo>
                    <a:pt x="397463" y="128904"/>
                  </a:lnTo>
                  <a:lnTo>
                    <a:pt x="0" y="128904"/>
                  </a:lnTo>
                  <a:lnTo>
                    <a:pt x="0" y="189156"/>
                  </a:lnTo>
                </a:path>
              </a:pathLst>
            </a:custGeom>
            <a:noFill/>
          </p:spPr>
          <p:style>
            <a:lnRef idx="2">
              <a:schemeClr val="accent3"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2">
                <a:tint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ja-JP" altLang="en-US"/>
            </a:p>
          </p:txBody>
        </p:sp>
        <p:sp>
          <p:nvSpPr>
            <p:cNvPr id="27" name="四角形: 角を丸くする 26">
              <a:extLst>
                <a:ext uri="{FF2B5EF4-FFF2-40B4-BE49-F238E27FC236}">
                  <a16:creationId xmlns:a16="http://schemas.microsoft.com/office/drawing/2014/main" id="{B1DB1315-F887-5CD7-8398-B880AAFD99FD}"/>
                </a:ext>
              </a:extLst>
            </p:cNvPr>
            <p:cNvSpPr/>
            <p:nvPr/>
          </p:nvSpPr>
          <p:spPr>
            <a:xfrm>
              <a:off x="5439624" y="3199065"/>
              <a:ext cx="650395" cy="413001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ja-JP" altLang="en-US"/>
            </a:p>
          </p:txBody>
        </p:sp>
        <p:sp>
          <p:nvSpPr>
            <p:cNvPr id="28" name="フリーフォーム: 図形 27">
              <a:extLst>
                <a:ext uri="{FF2B5EF4-FFF2-40B4-BE49-F238E27FC236}">
                  <a16:creationId xmlns:a16="http://schemas.microsoft.com/office/drawing/2014/main" id="{1DCBD646-20C6-32D4-2237-54645D67F975}"/>
                </a:ext>
              </a:extLst>
            </p:cNvPr>
            <p:cNvSpPr/>
            <p:nvPr/>
          </p:nvSpPr>
          <p:spPr>
            <a:xfrm>
              <a:off x="5486012" y="3241840"/>
              <a:ext cx="650395" cy="413001"/>
            </a:xfrm>
            <a:custGeom>
              <a:avLst/>
              <a:gdLst>
                <a:gd name="connsiteX0" fmla="*/ 0 w 650395"/>
                <a:gd name="connsiteY0" fmla="*/ 41300 h 413001"/>
                <a:gd name="connsiteX1" fmla="*/ 41300 w 650395"/>
                <a:gd name="connsiteY1" fmla="*/ 0 h 413001"/>
                <a:gd name="connsiteX2" fmla="*/ 609095 w 650395"/>
                <a:gd name="connsiteY2" fmla="*/ 0 h 413001"/>
                <a:gd name="connsiteX3" fmla="*/ 650395 w 650395"/>
                <a:gd name="connsiteY3" fmla="*/ 41300 h 413001"/>
                <a:gd name="connsiteX4" fmla="*/ 650395 w 650395"/>
                <a:gd name="connsiteY4" fmla="*/ 371701 h 413001"/>
                <a:gd name="connsiteX5" fmla="*/ 609095 w 650395"/>
                <a:gd name="connsiteY5" fmla="*/ 413001 h 413001"/>
                <a:gd name="connsiteX6" fmla="*/ 41300 w 650395"/>
                <a:gd name="connsiteY6" fmla="*/ 413001 h 413001"/>
                <a:gd name="connsiteX7" fmla="*/ 0 w 650395"/>
                <a:gd name="connsiteY7" fmla="*/ 371701 h 413001"/>
                <a:gd name="connsiteX8" fmla="*/ 0 w 650395"/>
                <a:gd name="connsiteY8" fmla="*/ 41300 h 4130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0395" h="413001">
                  <a:moveTo>
                    <a:pt x="0" y="41300"/>
                  </a:moveTo>
                  <a:cubicBezTo>
                    <a:pt x="0" y="18491"/>
                    <a:pt x="18491" y="0"/>
                    <a:pt x="41300" y="0"/>
                  </a:cubicBezTo>
                  <a:lnTo>
                    <a:pt x="609095" y="0"/>
                  </a:lnTo>
                  <a:cubicBezTo>
                    <a:pt x="631904" y="0"/>
                    <a:pt x="650395" y="18491"/>
                    <a:pt x="650395" y="41300"/>
                  </a:cubicBezTo>
                  <a:lnTo>
                    <a:pt x="650395" y="371701"/>
                  </a:lnTo>
                  <a:cubicBezTo>
                    <a:pt x="650395" y="394510"/>
                    <a:pt x="631904" y="413001"/>
                    <a:pt x="609095" y="413001"/>
                  </a:cubicBezTo>
                  <a:lnTo>
                    <a:pt x="41300" y="413001"/>
                  </a:lnTo>
                  <a:cubicBezTo>
                    <a:pt x="18491" y="413001"/>
                    <a:pt x="0" y="394510"/>
                    <a:pt x="0" y="371701"/>
                  </a:cubicBezTo>
                  <a:lnTo>
                    <a:pt x="0" y="41300"/>
                  </a:lnTo>
                  <a:close/>
                </a:path>
              </a:pathLst>
            </a:custGeom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50196" tIns="50196" rIns="50196" bIns="50196" numCol="1" spcCol="1270" anchor="ctr" anchorCtr="0">
              <a:noAutofit/>
            </a:bodyPr>
            <a:lstStyle/>
            <a:p>
              <a:pPr marL="0" lvl="0" indent="0" algn="ctr" defTabSz="4445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kumimoji="1" lang="ja-JP" altLang="en-US" sz="1000" b="1" kern="1200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G正楷書体-PRO" panose="03000600000000000000" pitchFamily="66" charset="-128"/>
                  <a:ea typeface="HG正楷書体-PRO" panose="03000600000000000000" pitchFamily="66" charset="-128"/>
                  <a:hlinkClick r:id="rId4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障害者福祉法</a:t>
              </a:r>
              <a:endParaRPr kumimoji="1" lang="ja-JP" altLang="en-US" sz="1000" b="1" kern="12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G正楷書体-PRO" panose="03000600000000000000" pitchFamily="66" charset="-128"/>
                <a:ea typeface="HG正楷書体-PRO" panose="03000600000000000000" pitchFamily="66" charset="-128"/>
              </a:endParaRPr>
            </a:p>
          </p:txBody>
        </p:sp>
        <p:sp>
          <p:nvSpPr>
            <p:cNvPr id="29" name="四角形: 角を丸くする 28">
              <a:extLst>
                <a:ext uri="{FF2B5EF4-FFF2-40B4-BE49-F238E27FC236}">
                  <a16:creationId xmlns:a16="http://schemas.microsoft.com/office/drawing/2014/main" id="{F54E5A41-20F1-7508-C051-2A651DE810D7}"/>
                </a:ext>
              </a:extLst>
            </p:cNvPr>
            <p:cNvSpPr/>
            <p:nvPr/>
          </p:nvSpPr>
          <p:spPr>
            <a:xfrm>
              <a:off x="6234552" y="3199065"/>
              <a:ext cx="650395" cy="413001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ja-JP" altLang="en-US"/>
            </a:p>
          </p:txBody>
        </p:sp>
        <p:sp>
          <p:nvSpPr>
            <p:cNvPr id="30" name="フリーフォーム: 図形 29">
              <a:extLst>
                <a:ext uri="{FF2B5EF4-FFF2-40B4-BE49-F238E27FC236}">
                  <a16:creationId xmlns:a16="http://schemas.microsoft.com/office/drawing/2014/main" id="{2720916A-262A-1651-3CE7-80E972B5C16C}"/>
                </a:ext>
              </a:extLst>
            </p:cNvPr>
            <p:cNvSpPr/>
            <p:nvPr/>
          </p:nvSpPr>
          <p:spPr>
            <a:xfrm>
              <a:off x="6280940" y="3241840"/>
              <a:ext cx="650395" cy="413001"/>
            </a:xfrm>
            <a:custGeom>
              <a:avLst/>
              <a:gdLst>
                <a:gd name="connsiteX0" fmla="*/ 0 w 650395"/>
                <a:gd name="connsiteY0" fmla="*/ 41300 h 413001"/>
                <a:gd name="connsiteX1" fmla="*/ 41300 w 650395"/>
                <a:gd name="connsiteY1" fmla="*/ 0 h 413001"/>
                <a:gd name="connsiteX2" fmla="*/ 609095 w 650395"/>
                <a:gd name="connsiteY2" fmla="*/ 0 h 413001"/>
                <a:gd name="connsiteX3" fmla="*/ 650395 w 650395"/>
                <a:gd name="connsiteY3" fmla="*/ 41300 h 413001"/>
                <a:gd name="connsiteX4" fmla="*/ 650395 w 650395"/>
                <a:gd name="connsiteY4" fmla="*/ 371701 h 413001"/>
                <a:gd name="connsiteX5" fmla="*/ 609095 w 650395"/>
                <a:gd name="connsiteY5" fmla="*/ 413001 h 413001"/>
                <a:gd name="connsiteX6" fmla="*/ 41300 w 650395"/>
                <a:gd name="connsiteY6" fmla="*/ 413001 h 413001"/>
                <a:gd name="connsiteX7" fmla="*/ 0 w 650395"/>
                <a:gd name="connsiteY7" fmla="*/ 371701 h 413001"/>
                <a:gd name="connsiteX8" fmla="*/ 0 w 650395"/>
                <a:gd name="connsiteY8" fmla="*/ 41300 h 4130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0395" h="413001">
                  <a:moveTo>
                    <a:pt x="0" y="41300"/>
                  </a:moveTo>
                  <a:cubicBezTo>
                    <a:pt x="0" y="18491"/>
                    <a:pt x="18491" y="0"/>
                    <a:pt x="41300" y="0"/>
                  </a:cubicBezTo>
                  <a:lnTo>
                    <a:pt x="609095" y="0"/>
                  </a:lnTo>
                  <a:cubicBezTo>
                    <a:pt x="631904" y="0"/>
                    <a:pt x="650395" y="18491"/>
                    <a:pt x="650395" y="41300"/>
                  </a:cubicBezTo>
                  <a:lnTo>
                    <a:pt x="650395" y="371701"/>
                  </a:lnTo>
                  <a:cubicBezTo>
                    <a:pt x="650395" y="394510"/>
                    <a:pt x="631904" y="413001"/>
                    <a:pt x="609095" y="413001"/>
                  </a:cubicBezTo>
                  <a:lnTo>
                    <a:pt x="41300" y="413001"/>
                  </a:lnTo>
                  <a:cubicBezTo>
                    <a:pt x="18491" y="413001"/>
                    <a:pt x="0" y="394510"/>
                    <a:pt x="0" y="371701"/>
                  </a:cubicBezTo>
                  <a:lnTo>
                    <a:pt x="0" y="41300"/>
                  </a:lnTo>
                  <a:close/>
                </a:path>
              </a:pathLst>
            </a:custGeom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50196" tIns="50196" rIns="50196" bIns="50196" numCol="1" spcCol="1270" anchor="ctr" anchorCtr="0">
              <a:noAutofit/>
            </a:bodyPr>
            <a:lstStyle/>
            <a:p>
              <a:pPr marL="0" lvl="0" indent="0" algn="ctr" defTabSz="4445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kumimoji="1" lang="ja-JP" altLang="en-US" sz="1000" b="0" kern="1200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G正楷書体-PRO" panose="03000600000000000000" pitchFamily="66" charset="-128"/>
                  <a:ea typeface="HG正楷書体-PRO" panose="03000600000000000000" pitchFamily="66" charset="-128"/>
                  <a:hlinkClick r:id="rId5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基本</a:t>
              </a:r>
              <a:r>
                <a:rPr kumimoji="1" lang="ja-JP" altLang="en-US" sz="1000" b="1" kern="1200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G正楷書体-PRO" panose="03000600000000000000" pitchFamily="66" charset="-128"/>
                  <a:ea typeface="HG正楷書体-PRO" panose="03000600000000000000" pitchFamily="66" charset="-128"/>
                  <a:hlinkClick r:id="rId5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理念</a:t>
              </a:r>
              <a:r>
                <a:rPr kumimoji="1" lang="ja-JP" altLang="en-US" sz="1000" b="0" kern="1200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G正楷書体-PRO" panose="03000600000000000000" pitchFamily="66" charset="-128"/>
                  <a:ea typeface="HG正楷書体-PRO" panose="03000600000000000000" pitchFamily="66" charset="-128"/>
                  <a:hlinkClick r:id="rId5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・目標</a:t>
              </a:r>
              <a:endParaRPr kumimoji="1" lang="ja-JP" altLang="en-US" sz="1000" b="0" kern="12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G正楷書体-PRO" panose="03000600000000000000" pitchFamily="66" charset="-128"/>
                <a:ea typeface="HG正楷書体-PRO" panose="03000600000000000000" pitchFamily="66" charset="-128"/>
              </a:endParaRPr>
            </a:p>
          </p:txBody>
        </p:sp>
        <p:sp>
          <p:nvSpPr>
            <p:cNvPr id="31" name="四角形: 角を丸くする 30">
              <a:extLst>
                <a:ext uri="{FF2B5EF4-FFF2-40B4-BE49-F238E27FC236}">
                  <a16:creationId xmlns:a16="http://schemas.microsoft.com/office/drawing/2014/main" id="{DBDBA47F-D1F7-5DF9-E5EF-C56BF53B2EC4}"/>
                </a:ext>
              </a:extLst>
            </p:cNvPr>
            <p:cNvSpPr/>
            <p:nvPr/>
          </p:nvSpPr>
          <p:spPr>
            <a:xfrm>
              <a:off x="5837088" y="3801223"/>
              <a:ext cx="650395" cy="413001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hueOff val="0"/>
                <a:satOff val="0"/>
                <a:lumOff val="0"/>
                <a:alphaOff val="0"/>
              </a:schemeClr>
            </a:fillRef>
            <a:effectRef idx="0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ja-JP" altLang="en-US"/>
            </a:p>
          </p:txBody>
        </p:sp>
        <p:sp>
          <p:nvSpPr>
            <p:cNvPr id="32" name="フリーフォーム: 図形 31">
              <a:hlinkClick r:id="rId6" action="ppaction://hlinkpres?slideindex=1&amp;slidetitle="/>
              <a:extLst>
                <a:ext uri="{FF2B5EF4-FFF2-40B4-BE49-F238E27FC236}">
                  <a16:creationId xmlns:a16="http://schemas.microsoft.com/office/drawing/2014/main" id="{15648CCB-4B82-9A0E-257A-3456629898DB}"/>
                </a:ext>
              </a:extLst>
            </p:cNvPr>
            <p:cNvSpPr/>
            <p:nvPr/>
          </p:nvSpPr>
          <p:spPr>
            <a:xfrm>
              <a:off x="5883476" y="3843998"/>
              <a:ext cx="650395" cy="413001"/>
            </a:xfrm>
            <a:custGeom>
              <a:avLst/>
              <a:gdLst>
                <a:gd name="connsiteX0" fmla="*/ 0 w 650395"/>
                <a:gd name="connsiteY0" fmla="*/ 41300 h 413001"/>
                <a:gd name="connsiteX1" fmla="*/ 41300 w 650395"/>
                <a:gd name="connsiteY1" fmla="*/ 0 h 413001"/>
                <a:gd name="connsiteX2" fmla="*/ 609095 w 650395"/>
                <a:gd name="connsiteY2" fmla="*/ 0 h 413001"/>
                <a:gd name="connsiteX3" fmla="*/ 650395 w 650395"/>
                <a:gd name="connsiteY3" fmla="*/ 41300 h 413001"/>
                <a:gd name="connsiteX4" fmla="*/ 650395 w 650395"/>
                <a:gd name="connsiteY4" fmla="*/ 371701 h 413001"/>
                <a:gd name="connsiteX5" fmla="*/ 609095 w 650395"/>
                <a:gd name="connsiteY5" fmla="*/ 413001 h 413001"/>
                <a:gd name="connsiteX6" fmla="*/ 41300 w 650395"/>
                <a:gd name="connsiteY6" fmla="*/ 413001 h 413001"/>
                <a:gd name="connsiteX7" fmla="*/ 0 w 650395"/>
                <a:gd name="connsiteY7" fmla="*/ 371701 h 413001"/>
                <a:gd name="connsiteX8" fmla="*/ 0 w 650395"/>
                <a:gd name="connsiteY8" fmla="*/ 41300 h 4130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0395" h="413001">
                  <a:moveTo>
                    <a:pt x="0" y="41300"/>
                  </a:moveTo>
                  <a:cubicBezTo>
                    <a:pt x="0" y="18491"/>
                    <a:pt x="18491" y="0"/>
                    <a:pt x="41300" y="0"/>
                  </a:cubicBezTo>
                  <a:lnTo>
                    <a:pt x="609095" y="0"/>
                  </a:lnTo>
                  <a:cubicBezTo>
                    <a:pt x="631904" y="0"/>
                    <a:pt x="650395" y="18491"/>
                    <a:pt x="650395" y="41300"/>
                  </a:cubicBezTo>
                  <a:lnTo>
                    <a:pt x="650395" y="371701"/>
                  </a:lnTo>
                  <a:cubicBezTo>
                    <a:pt x="650395" y="394510"/>
                    <a:pt x="631904" y="413001"/>
                    <a:pt x="609095" y="413001"/>
                  </a:cubicBezTo>
                  <a:lnTo>
                    <a:pt x="41300" y="413001"/>
                  </a:lnTo>
                  <a:cubicBezTo>
                    <a:pt x="18491" y="413001"/>
                    <a:pt x="0" y="394510"/>
                    <a:pt x="0" y="371701"/>
                  </a:cubicBezTo>
                  <a:lnTo>
                    <a:pt x="0" y="41300"/>
                  </a:lnTo>
                  <a:close/>
                </a:path>
              </a:pathLst>
            </a:custGeom>
          </p:spPr>
          <p:style>
            <a:lnRef idx="2">
              <a:schemeClr val="accent3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50196" tIns="50196" rIns="50196" bIns="50196" numCol="1" spcCol="1270" anchor="ctr" anchorCtr="0">
              <a:noAutofit/>
            </a:bodyPr>
            <a:lstStyle/>
            <a:p>
              <a:pPr marL="0" lvl="0" indent="0" algn="ctr" defTabSz="4445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kumimoji="1" lang="ja-JP" altLang="en-US" sz="1000" b="1" kern="1200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G正楷書体-PRO" panose="03000600000000000000" pitchFamily="66" charset="-128"/>
                  <a:ea typeface="HG正楷書体-PRO" panose="03000600000000000000" pitchFamily="66" charset="-128"/>
                  <a:hlinkClick r:id="rId7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理事会</a:t>
              </a:r>
              <a:endParaRPr kumimoji="1" lang="ja-JP" altLang="en-US" sz="1000" b="1" kern="12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G正楷書体-PRO" panose="03000600000000000000" pitchFamily="66" charset="-128"/>
                <a:ea typeface="HG正楷書体-PRO" panose="03000600000000000000" pitchFamily="66" charset="-128"/>
              </a:endParaRPr>
            </a:p>
          </p:txBody>
        </p:sp>
        <p:sp>
          <p:nvSpPr>
            <p:cNvPr id="33" name="四角形: 角を丸くする 32">
              <a:extLst>
                <a:ext uri="{FF2B5EF4-FFF2-40B4-BE49-F238E27FC236}">
                  <a16:creationId xmlns:a16="http://schemas.microsoft.com/office/drawing/2014/main" id="{786D7F28-A3B7-DD61-6098-89AEEE2F550A}"/>
                </a:ext>
              </a:extLst>
            </p:cNvPr>
            <p:cNvSpPr/>
            <p:nvPr/>
          </p:nvSpPr>
          <p:spPr>
            <a:xfrm>
              <a:off x="1663717" y="4403381"/>
              <a:ext cx="650395" cy="413001"/>
            </a:xfrm>
            <a:prstGeom prst="roundRect">
              <a:avLst>
                <a:gd name="adj" fmla="val 10000"/>
              </a:avLst>
            </a:prstGeom>
            <a:solidFill>
              <a:schemeClr val="accent5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4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ja-JP" altLang="en-US"/>
            </a:p>
          </p:txBody>
        </p:sp>
        <p:sp>
          <p:nvSpPr>
            <p:cNvPr id="34" name="フリーフォーム: 図形 33">
              <a:hlinkClick r:id="rId8" action="ppaction://hlinkfile"/>
              <a:extLst>
                <a:ext uri="{FF2B5EF4-FFF2-40B4-BE49-F238E27FC236}">
                  <a16:creationId xmlns:a16="http://schemas.microsoft.com/office/drawing/2014/main" id="{DA4343E0-136F-4815-5CD6-144B2A8A0A88}"/>
                </a:ext>
              </a:extLst>
            </p:cNvPr>
            <p:cNvSpPr/>
            <p:nvPr/>
          </p:nvSpPr>
          <p:spPr>
            <a:xfrm>
              <a:off x="1710105" y="4446155"/>
              <a:ext cx="650395" cy="413001"/>
            </a:xfrm>
            <a:custGeom>
              <a:avLst/>
              <a:gdLst>
                <a:gd name="connsiteX0" fmla="*/ 0 w 650395"/>
                <a:gd name="connsiteY0" fmla="*/ 41300 h 413001"/>
                <a:gd name="connsiteX1" fmla="*/ 41300 w 650395"/>
                <a:gd name="connsiteY1" fmla="*/ 0 h 413001"/>
                <a:gd name="connsiteX2" fmla="*/ 609095 w 650395"/>
                <a:gd name="connsiteY2" fmla="*/ 0 h 413001"/>
                <a:gd name="connsiteX3" fmla="*/ 650395 w 650395"/>
                <a:gd name="connsiteY3" fmla="*/ 41300 h 413001"/>
                <a:gd name="connsiteX4" fmla="*/ 650395 w 650395"/>
                <a:gd name="connsiteY4" fmla="*/ 371701 h 413001"/>
                <a:gd name="connsiteX5" fmla="*/ 609095 w 650395"/>
                <a:gd name="connsiteY5" fmla="*/ 413001 h 413001"/>
                <a:gd name="connsiteX6" fmla="*/ 41300 w 650395"/>
                <a:gd name="connsiteY6" fmla="*/ 413001 h 413001"/>
                <a:gd name="connsiteX7" fmla="*/ 0 w 650395"/>
                <a:gd name="connsiteY7" fmla="*/ 371701 h 413001"/>
                <a:gd name="connsiteX8" fmla="*/ 0 w 650395"/>
                <a:gd name="connsiteY8" fmla="*/ 41300 h 4130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0395" h="413001">
                  <a:moveTo>
                    <a:pt x="0" y="41300"/>
                  </a:moveTo>
                  <a:cubicBezTo>
                    <a:pt x="0" y="18491"/>
                    <a:pt x="18491" y="0"/>
                    <a:pt x="41300" y="0"/>
                  </a:cubicBezTo>
                  <a:lnTo>
                    <a:pt x="609095" y="0"/>
                  </a:lnTo>
                  <a:cubicBezTo>
                    <a:pt x="631904" y="0"/>
                    <a:pt x="650395" y="18491"/>
                    <a:pt x="650395" y="41300"/>
                  </a:cubicBezTo>
                  <a:lnTo>
                    <a:pt x="650395" y="371701"/>
                  </a:lnTo>
                  <a:cubicBezTo>
                    <a:pt x="650395" y="394510"/>
                    <a:pt x="631904" y="413001"/>
                    <a:pt x="609095" y="413001"/>
                  </a:cubicBezTo>
                  <a:lnTo>
                    <a:pt x="41300" y="413001"/>
                  </a:lnTo>
                  <a:cubicBezTo>
                    <a:pt x="18491" y="413001"/>
                    <a:pt x="0" y="394510"/>
                    <a:pt x="0" y="371701"/>
                  </a:cubicBezTo>
                  <a:lnTo>
                    <a:pt x="0" y="41300"/>
                  </a:lnTo>
                  <a:close/>
                </a:path>
              </a:pathLst>
            </a:custGeom>
          </p:spPr>
          <p:style>
            <a:lnRef idx="2">
              <a:schemeClr val="accent4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50196" tIns="50196" rIns="50196" bIns="50196" numCol="1" spcCol="1270" anchor="ctr" anchorCtr="0">
              <a:noAutofit/>
            </a:bodyPr>
            <a:lstStyle/>
            <a:p>
              <a:pPr marL="0" lvl="0" indent="0" algn="ctr" defTabSz="4445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kumimoji="1" lang="ja-JP" altLang="en-US" sz="1000" b="1" kern="1200" dirty="0">
                  <a:solidFill>
                    <a:srgbClr val="FF0000"/>
                  </a:solidFill>
                  <a:latin typeface="HG正楷書体-PRO" panose="03000600000000000000" pitchFamily="66" charset="-128"/>
                  <a:ea typeface="HG正楷書体-PRO" panose="03000600000000000000" pitchFamily="66" charset="-128"/>
                  <a:hlinkClick r:id="rId9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事業所</a:t>
              </a:r>
              <a:endParaRPr kumimoji="1" lang="ja-JP" altLang="en-US" sz="1000" b="1" kern="1200" dirty="0">
                <a:solidFill>
                  <a:srgbClr val="FF0000"/>
                </a:solidFill>
                <a:latin typeface="HG正楷書体-PRO" panose="03000600000000000000" pitchFamily="66" charset="-128"/>
                <a:ea typeface="HG正楷書体-PRO" panose="03000600000000000000" pitchFamily="66" charset="-128"/>
              </a:endParaRPr>
            </a:p>
          </p:txBody>
        </p:sp>
        <p:sp>
          <p:nvSpPr>
            <p:cNvPr id="35" name="四角形: 角を丸くする 34">
              <a:extLst>
                <a:ext uri="{FF2B5EF4-FFF2-40B4-BE49-F238E27FC236}">
                  <a16:creationId xmlns:a16="http://schemas.microsoft.com/office/drawing/2014/main" id="{B9081D51-BA27-5127-C343-44F397AF66DE}"/>
                </a:ext>
              </a:extLst>
            </p:cNvPr>
            <p:cNvSpPr/>
            <p:nvPr/>
          </p:nvSpPr>
          <p:spPr>
            <a:xfrm>
              <a:off x="471325" y="5005538"/>
              <a:ext cx="650395" cy="413001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hueOff val="0"/>
                <a:satOff val="0"/>
                <a:lumOff val="0"/>
                <a:alphaOff val="0"/>
              </a:schemeClr>
            </a:fillRef>
            <a:effectRef idx="0">
              <a:schemeClr val="accent5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ja-JP" altLang="en-US"/>
            </a:p>
          </p:txBody>
        </p:sp>
        <p:sp>
          <p:nvSpPr>
            <p:cNvPr id="36" name="フリーフォーム: 図形 35">
              <a:extLst>
                <a:ext uri="{FF2B5EF4-FFF2-40B4-BE49-F238E27FC236}">
                  <a16:creationId xmlns:a16="http://schemas.microsoft.com/office/drawing/2014/main" id="{A4BB7AD3-1C81-5AEC-222D-48A32FC5CD2F}"/>
                </a:ext>
              </a:extLst>
            </p:cNvPr>
            <p:cNvSpPr/>
            <p:nvPr/>
          </p:nvSpPr>
          <p:spPr>
            <a:xfrm>
              <a:off x="517713" y="5048313"/>
              <a:ext cx="650395" cy="413001"/>
            </a:xfrm>
            <a:custGeom>
              <a:avLst/>
              <a:gdLst>
                <a:gd name="connsiteX0" fmla="*/ 0 w 650395"/>
                <a:gd name="connsiteY0" fmla="*/ 41300 h 413001"/>
                <a:gd name="connsiteX1" fmla="*/ 41300 w 650395"/>
                <a:gd name="connsiteY1" fmla="*/ 0 h 413001"/>
                <a:gd name="connsiteX2" fmla="*/ 609095 w 650395"/>
                <a:gd name="connsiteY2" fmla="*/ 0 h 413001"/>
                <a:gd name="connsiteX3" fmla="*/ 650395 w 650395"/>
                <a:gd name="connsiteY3" fmla="*/ 41300 h 413001"/>
                <a:gd name="connsiteX4" fmla="*/ 650395 w 650395"/>
                <a:gd name="connsiteY4" fmla="*/ 371701 h 413001"/>
                <a:gd name="connsiteX5" fmla="*/ 609095 w 650395"/>
                <a:gd name="connsiteY5" fmla="*/ 413001 h 413001"/>
                <a:gd name="connsiteX6" fmla="*/ 41300 w 650395"/>
                <a:gd name="connsiteY6" fmla="*/ 413001 h 413001"/>
                <a:gd name="connsiteX7" fmla="*/ 0 w 650395"/>
                <a:gd name="connsiteY7" fmla="*/ 371701 h 413001"/>
                <a:gd name="connsiteX8" fmla="*/ 0 w 650395"/>
                <a:gd name="connsiteY8" fmla="*/ 41300 h 4130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0395" h="413001">
                  <a:moveTo>
                    <a:pt x="0" y="41300"/>
                  </a:moveTo>
                  <a:cubicBezTo>
                    <a:pt x="0" y="18491"/>
                    <a:pt x="18491" y="0"/>
                    <a:pt x="41300" y="0"/>
                  </a:cubicBezTo>
                  <a:lnTo>
                    <a:pt x="609095" y="0"/>
                  </a:lnTo>
                  <a:cubicBezTo>
                    <a:pt x="631904" y="0"/>
                    <a:pt x="650395" y="18491"/>
                    <a:pt x="650395" y="41300"/>
                  </a:cubicBezTo>
                  <a:lnTo>
                    <a:pt x="650395" y="371701"/>
                  </a:lnTo>
                  <a:cubicBezTo>
                    <a:pt x="650395" y="394510"/>
                    <a:pt x="631904" y="413001"/>
                    <a:pt x="609095" y="413001"/>
                  </a:cubicBezTo>
                  <a:lnTo>
                    <a:pt x="41300" y="413001"/>
                  </a:lnTo>
                  <a:cubicBezTo>
                    <a:pt x="18491" y="413001"/>
                    <a:pt x="0" y="394510"/>
                    <a:pt x="0" y="371701"/>
                  </a:cubicBezTo>
                  <a:lnTo>
                    <a:pt x="0" y="41300"/>
                  </a:lnTo>
                  <a:close/>
                </a:path>
              </a:pathLst>
            </a:custGeom>
          </p:spPr>
          <p:style>
            <a:lnRef idx="2">
              <a:schemeClr val="accent5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50196" tIns="50196" rIns="50196" bIns="50196" numCol="1" spcCol="1270" anchor="ctr" anchorCtr="0">
              <a:noAutofit/>
            </a:bodyPr>
            <a:lstStyle/>
            <a:p>
              <a:pPr marL="0" lvl="0" indent="0" algn="ctr" defTabSz="444500">
                <a:lnSpc>
                  <a:spcPts val="1100"/>
                </a:lnSpc>
                <a:spcBef>
                  <a:spcPct val="0"/>
                </a:spcBef>
                <a:spcAft>
                  <a:spcPts val="600"/>
                </a:spcAft>
                <a:buNone/>
              </a:pPr>
              <a:r>
                <a:rPr kumimoji="1" lang="ja-JP" altLang="en-US" sz="800" b="1" kern="1200" dirty="0">
                  <a:solidFill>
                    <a:srgbClr val="FF0000"/>
                  </a:solidFill>
                  <a:latin typeface="HG正楷書体-PRO" panose="03000600000000000000" pitchFamily="66" charset="-128"/>
                  <a:ea typeface="HG正楷書体-PRO" panose="03000600000000000000" pitchFamily="66" charset="-128"/>
                  <a:hlinkClick r:id="rId10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障害者就労移行支援</a:t>
              </a:r>
              <a:endParaRPr kumimoji="1" lang="ja-JP" altLang="en-US" sz="800" b="1" kern="1200" dirty="0">
                <a:solidFill>
                  <a:srgbClr val="FF0000"/>
                </a:solidFill>
                <a:latin typeface="HG正楷書体-PRO" panose="03000600000000000000" pitchFamily="66" charset="-128"/>
                <a:ea typeface="HG正楷書体-PRO" panose="03000600000000000000" pitchFamily="66" charset="-128"/>
              </a:endParaRPr>
            </a:p>
          </p:txBody>
        </p:sp>
        <p:sp>
          <p:nvSpPr>
            <p:cNvPr id="37" name="四角形: 角を丸くする 36">
              <a:extLst>
                <a:ext uri="{FF2B5EF4-FFF2-40B4-BE49-F238E27FC236}">
                  <a16:creationId xmlns:a16="http://schemas.microsoft.com/office/drawing/2014/main" id="{57A016F5-E226-E71B-C4C4-0586F6C58CCE}"/>
                </a:ext>
              </a:extLst>
            </p:cNvPr>
            <p:cNvSpPr/>
            <p:nvPr/>
          </p:nvSpPr>
          <p:spPr>
            <a:xfrm>
              <a:off x="1266253" y="5005538"/>
              <a:ext cx="650395" cy="413001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hueOff val="0"/>
                <a:satOff val="0"/>
                <a:lumOff val="0"/>
                <a:alphaOff val="0"/>
              </a:schemeClr>
            </a:fillRef>
            <a:effectRef idx="0">
              <a:schemeClr val="accent5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ja-JP" altLang="en-US"/>
            </a:p>
          </p:txBody>
        </p:sp>
        <p:sp>
          <p:nvSpPr>
            <p:cNvPr id="38" name="フリーフォーム: 図形 37">
              <a:extLst>
                <a:ext uri="{FF2B5EF4-FFF2-40B4-BE49-F238E27FC236}">
                  <a16:creationId xmlns:a16="http://schemas.microsoft.com/office/drawing/2014/main" id="{BBB3602A-89F5-CDE1-C6AF-0C08B749F584}"/>
                </a:ext>
              </a:extLst>
            </p:cNvPr>
            <p:cNvSpPr/>
            <p:nvPr/>
          </p:nvSpPr>
          <p:spPr>
            <a:xfrm>
              <a:off x="1312641" y="5048313"/>
              <a:ext cx="650395" cy="413001"/>
            </a:xfrm>
            <a:custGeom>
              <a:avLst/>
              <a:gdLst>
                <a:gd name="connsiteX0" fmla="*/ 0 w 650395"/>
                <a:gd name="connsiteY0" fmla="*/ 41300 h 413001"/>
                <a:gd name="connsiteX1" fmla="*/ 41300 w 650395"/>
                <a:gd name="connsiteY1" fmla="*/ 0 h 413001"/>
                <a:gd name="connsiteX2" fmla="*/ 609095 w 650395"/>
                <a:gd name="connsiteY2" fmla="*/ 0 h 413001"/>
                <a:gd name="connsiteX3" fmla="*/ 650395 w 650395"/>
                <a:gd name="connsiteY3" fmla="*/ 41300 h 413001"/>
                <a:gd name="connsiteX4" fmla="*/ 650395 w 650395"/>
                <a:gd name="connsiteY4" fmla="*/ 371701 h 413001"/>
                <a:gd name="connsiteX5" fmla="*/ 609095 w 650395"/>
                <a:gd name="connsiteY5" fmla="*/ 413001 h 413001"/>
                <a:gd name="connsiteX6" fmla="*/ 41300 w 650395"/>
                <a:gd name="connsiteY6" fmla="*/ 413001 h 413001"/>
                <a:gd name="connsiteX7" fmla="*/ 0 w 650395"/>
                <a:gd name="connsiteY7" fmla="*/ 371701 h 413001"/>
                <a:gd name="connsiteX8" fmla="*/ 0 w 650395"/>
                <a:gd name="connsiteY8" fmla="*/ 41300 h 4130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0395" h="413001">
                  <a:moveTo>
                    <a:pt x="0" y="41300"/>
                  </a:moveTo>
                  <a:cubicBezTo>
                    <a:pt x="0" y="18491"/>
                    <a:pt x="18491" y="0"/>
                    <a:pt x="41300" y="0"/>
                  </a:cubicBezTo>
                  <a:lnTo>
                    <a:pt x="609095" y="0"/>
                  </a:lnTo>
                  <a:cubicBezTo>
                    <a:pt x="631904" y="0"/>
                    <a:pt x="650395" y="18491"/>
                    <a:pt x="650395" y="41300"/>
                  </a:cubicBezTo>
                  <a:lnTo>
                    <a:pt x="650395" y="371701"/>
                  </a:lnTo>
                  <a:cubicBezTo>
                    <a:pt x="650395" y="394510"/>
                    <a:pt x="631904" y="413001"/>
                    <a:pt x="609095" y="413001"/>
                  </a:cubicBezTo>
                  <a:lnTo>
                    <a:pt x="41300" y="413001"/>
                  </a:lnTo>
                  <a:cubicBezTo>
                    <a:pt x="18491" y="413001"/>
                    <a:pt x="0" y="394510"/>
                    <a:pt x="0" y="371701"/>
                  </a:cubicBezTo>
                  <a:lnTo>
                    <a:pt x="0" y="41300"/>
                  </a:lnTo>
                  <a:close/>
                </a:path>
              </a:pathLst>
            </a:custGeom>
          </p:spPr>
          <p:style>
            <a:lnRef idx="2">
              <a:schemeClr val="accent5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50196" tIns="50196" rIns="50196" bIns="50196" numCol="1" spcCol="1270" anchor="ctr" anchorCtr="0">
              <a:noAutofit/>
            </a:bodyPr>
            <a:lstStyle/>
            <a:p>
              <a:pPr marL="0" lvl="0" indent="0" algn="ctr" defTabSz="4445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kumimoji="1" lang="ja-JP" altLang="en-US" sz="1000" b="1" kern="1200" dirty="0">
                  <a:solidFill>
                    <a:srgbClr val="FF0000"/>
                  </a:solidFill>
                  <a:latin typeface="HG正楷書体-PRO" panose="03000600000000000000" pitchFamily="66" charset="-128"/>
                  <a:ea typeface="HG正楷書体-PRO" panose="03000600000000000000" pitchFamily="66" charset="-128"/>
                  <a:hlinkClick r:id="rId11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フリースクール</a:t>
              </a:r>
              <a:endParaRPr kumimoji="1" lang="ja-JP" altLang="en-US" sz="1000" b="1" kern="1200" dirty="0">
                <a:solidFill>
                  <a:srgbClr val="FF0000"/>
                </a:solidFill>
                <a:latin typeface="HG正楷書体-PRO" panose="03000600000000000000" pitchFamily="66" charset="-128"/>
                <a:ea typeface="HG正楷書体-PRO" panose="03000600000000000000" pitchFamily="66" charset="-128"/>
              </a:endParaRPr>
            </a:p>
          </p:txBody>
        </p:sp>
        <p:sp>
          <p:nvSpPr>
            <p:cNvPr id="39" name="四角形: 角を丸くする 38">
              <a:extLst>
                <a:ext uri="{FF2B5EF4-FFF2-40B4-BE49-F238E27FC236}">
                  <a16:creationId xmlns:a16="http://schemas.microsoft.com/office/drawing/2014/main" id="{90D021B6-C31F-4AA6-1EEC-CC606703BC5E}"/>
                </a:ext>
              </a:extLst>
            </p:cNvPr>
            <p:cNvSpPr/>
            <p:nvPr/>
          </p:nvSpPr>
          <p:spPr>
            <a:xfrm>
              <a:off x="2061181" y="5005538"/>
              <a:ext cx="650395" cy="413001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hueOff val="0"/>
                <a:satOff val="0"/>
                <a:lumOff val="0"/>
                <a:alphaOff val="0"/>
              </a:schemeClr>
            </a:fillRef>
            <a:effectRef idx="0">
              <a:schemeClr val="accent5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ja-JP" altLang="en-US"/>
            </a:p>
          </p:txBody>
        </p:sp>
        <p:sp>
          <p:nvSpPr>
            <p:cNvPr id="40" name="フリーフォーム: 図形 39">
              <a:extLst>
                <a:ext uri="{FF2B5EF4-FFF2-40B4-BE49-F238E27FC236}">
                  <a16:creationId xmlns:a16="http://schemas.microsoft.com/office/drawing/2014/main" id="{D0C7E388-D237-6FF8-53F7-615E2BB5D631}"/>
                </a:ext>
              </a:extLst>
            </p:cNvPr>
            <p:cNvSpPr/>
            <p:nvPr/>
          </p:nvSpPr>
          <p:spPr>
            <a:xfrm>
              <a:off x="2107569" y="5048313"/>
              <a:ext cx="650395" cy="413001"/>
            </a:xfrm>
            <a:custGeom>
              <a:avLst/>
              <a:gdLst>
                <a:gd name="connsiteX0" fmla="*/ 0 w 650395"/>
                <a:gd name="connsiteY0" fmla="*/ 41300 h 413001"/>
                <a:gd name="connsiteX1" fmla="*/ 41300 w 650395"/>
                <a:gd name="connsiteY1" fmla="*/ 0 h 413001"/>
                <a:gd name="connsiteX2" fmla="*/ 609095 w 650395"/>
                <a:gd name="connsiteY2" fmla="*/ 0 h 413001"/>
                <a:gd name="connsiteX3" fmla="*/ 650395 w 650395"/>
                <a:gd name="connsiteY3" fmla="*/ 41300 h 413001"/>
                <a:gd name="connsiteX4" fmla="*/ 650395 w 650395"/>
                <a:gd name="connsiteY4" fmla="*/ 371701 h 413001"/>
                <a:gd name="connsiteX5" fmla="*/ 609095 w 650395"/>
                <a:gd name="connsiteY5" fmla="*/ 413001 h 413001"/>
                <a:gd name="connsiteX6" fmla="*/ 41300 w 650395"/>
                <a:gd name="connsiteY6" fmla="*/ 413001 h 413001"/>
                <a:gd name="connsiteX7" fmla="*/ 0 w 650395"/>
                <a:gd name="connsiteY7" fmla="*/ 371701 h 413001"/>
                <a:gd name="connsiteX8" fmla="*/ 0 w 650395"/>
                <a:gd name="connsiteY8" fmla="*/ 41300 h 4130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0395" h="413001">
                  <a:moveTo>
                    <a:pt x="0" y="41300"/>
                  </a:moveTo>
                  <a:cubicBezTo>
                    <a:pt x="0" y="18491"/>
                    <a:pt x="18491" y="0"/>
                    <a:pt x="41300" y="0"/>
                  </a:cubicBezTo>
                  <a:lnTo>
                    <a:pt x="609095" y="0"/>
                  </a:lnTo>
                  <a:cubicBezTo>
                    <a:pt x="631904" y="0"/>
                    <a:pt x="650395" y="18491"/>
                    <a:pt x="650395" y="41300"/>
                  </a:cubicBezTo>
                  <a:lnTo>
                    <a:pt x="650395" y="371701"/>
                  </a:lnTo>
                  <a:cubicBezTo>
                    <a:pt x="650395" y="394510"/>
                    <a:pt x="631904" y="413001"/>
                    <a:pt x="609095" y="413001"/>
                  </a:cubicBezTo>
                  <a:lnTo>
                    <a:pt x="41300" y="413001"/>
                  </a:lnTo>
                  <a:cubicBezTo>
                    <a:pt x="18491" y="413001"/>
                    <a:pt x="0" y="394510"/>
                    <a:pt x="0" y="371701"/>
                  </a:cubicBezTo>
                  <a:lnTo>
                    <a:pt x="0" y="41300"/>
                  </a:lnTo>
                  <a:close/>
                </a:path>
              </a:pathLst>
            </a:custGeom>
          </p:spPr>
          <p:style>
            <a:lnRef idx="2">
              <a:schemeClr val="accent5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50196" tIns="50196" rIns="50196" bIns="50196" numCol="1" spcCol="1270" anchor="ctr" anchorCtr="0">
              <a:noAutofit/>
            </a:bodyPr>
            <a:lstStyle/>
            <a:p>
              <a:pPr marL="0" lvl="0" indent="0" algn="ctr" defTabSz="4445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kumimoji="1" lang="ja-JP" altLang="en-US" sz="1000" b="1" kern="1200" dirty="0">
                  <a:solidFill>
                    <a:srgbClr val="C00000"/>
                  </a:solidFill>
                  <a:latin typeface="HG正楷書体-PRO" panose="03000600000000000000" pitchFamily="66" charset="-128"/>
                  <a:ea typeface="HG正楷書体-PRO" panose="03000600000000000000" pitchFamily="66" charset="-128"/>
                  <a:hlinkClick r:id="rId12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パソコン教室</a:t>
              </a:r>
              <a:endParaRPr kumimoji="1" lang="ja-JP" altLang="en-US" sz="1000" b="1" kern="1200" dirty="0">
                <a:solidFill>
                  <a:srgbClr val="C00000"/>
                </a:solidFill>
                <a:latin typeface="HG正楷書体-PRO" panose="03000600000000000000" pitchFamily="66" charset="-128"/>
                <a:ea typeface="HG正楷書体-PRO" panose="03000600000000000000" pitchFamily="66" charset="-128"/>
              </a:endParaRPr>
            </a:p>
          </p:txBody>
        </p:sp>
        <p:sp>
          <p:nvSpPr>
            <p:cNvPr id="41" name="四角形: 角を丸くする 40">
              <a:extLst>
                <a:ext uri="{FF2B5EF4-FFF2-40B4-BE49-F238E27FC236}">
                  <a16:creationId xmlns:a16="http://schemas.microsoft.com/office/drawing/2014/main" id="{BC9B2BD3-30A8-2BA6-201B-49E336955D55}"/>
                </a:ext>
              </a:extLst>
            </p:cNvPr>
            <p:cNvSpPr/>
            <p:nvPr/>
          </p:nvSpPr>
          <p:spPr>
            <a:xfrm>
              <a:off x="2856109" y="5005538"/>
              <a:ext cx="650395" cy="413001"/>
            </a:xfrm>
            <a:prstGeom prst="roundRect">
              <a:avLst>
                <a:gd name="adj" fmla="val 10000"/>
              </a:avLst>
            </a:prstGeom>
            <a:solidFill>
              <a:schemeClr val="accent3">
                <a:lumMod val="75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5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ja-JP" altLang="en-US"/>
            </a:p>
          </p:txBody>
        </p:sp>
        <p:sp>
          <p:nvSpPr>
            <p:cNvPr id="42" name="フリーフォーム: 図形 41">
              <a:extLst>
                <a:ext uri="{FF2B5EF4-FFF2-40B4-BE49-F238E27FC236}">
                  <a16:creationId xmlns:a16="http://schemas.microsoft.com/office/drawing/2014/main" id="{C2765B82-ED9F-5D34-69DF-D9839AB1EE89}"/>
                </a:ext>
              </a:extLst>
            </p:cNvPr>
            <p:cNvSpPr/>
            <p:nvPr/>
          </p:nvSpPr>
          <p:spPr>
            <a:xfrm>
              <a:off x="2902497" y="5048313"/>
              <a:ext cx="650395" cy="413001"/>
            </a:xfrm>
            <a:custGeom>
              <a:avLst/>
              <a:gdLst>
                <a:gd name="connsiteX0" fmla="*/ 0 w 650395"/>
                <a:gd name="connsiteY0" fmla="*/ 41300 h 413001"/>
                <a:gd name="connsiteX1" fmla="*/ 41300 w 650395"/>
                <a:gd name="connsiteY1" fmla="*/ 0 h 413001"/>
                <a:gd name="connsiteX2" fmla="*/ 609095 w 650395"/>
                <a:gd name="connsiteY2" fmla="*/ 0 h 413001"/>
                <a:gd name="connsiteX3" fmla="*/ 650395 w 650395"/>
                <a:gd name="connsiteY3" fmla="*/ 41300 h 413001"/>
                <a:gd name="connsiteX4" fmla="*/ 650395 w 650395"/>
                <a:gd name="connsiteY4" fmla="*/ 371701 h 413001"/>
                <a:gd name="connsiteX5" fmla="*/ 609095 w 650395"/>
                <a:gd name="connsiteY5" fmla="*/ 413001 h 413001"/>
                <a:gd name="connsiteX6" fmla="*/ 41300 w 650395"/>
                <a:gd name="connsiteY6" fmla="*/ 413001 h 413001"/>
                <a:gd name="connsiteX7" fmla="*/ 0 w 650395"/>
                <a:gd name="connsiteY7" fmla="*/ 371701 h 413001"/>
                <a:gd name="connsiteX8" fmla="*/ 0 w 650395"/>
                <a:gd name="connsiteY8" fmla="*/ 41300 h 4130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0395" h="413001">
                  <a:moveTo>
                    <a:pt x="0" y="41300"/>
                  </a:moveTo>
                  <a:cubicBezTo>
                    <a:pt x="0" y="18491"/>
                    <a:pt x="18491" y="0"/>
                    <a:pt x="41300" y="0"/>
                  </a:cubicBezTo>
                  <a:lnTo>
                    <a:pt x="609095" y="0"/>
                  </a:lnTo>
                  <a:cubicBezTo>
                    <a:pt x="631904" y="0"/>
                    <a:pt x="650395" y="18491"/>
                    <a:pt x="650395" y="41300"/>
                  </a:cubicBezTo>
                  <a:lnTo>
                    <a:pt x="650395" y="371701"/>
                  </a:lnTo>
                  <a:cubicBezTo>
                    <a:pt x="650395" y="394510"/>
                    <a:pt x="631904" y="413001"/>
                    <a:pt x="609095" y="413001"/>
                  </a:cubicBezTo>
                  <a:lnTo>
                    <a:pt x="41300" y="413001"/>
                  </a:lnTo>
                  <a:cubicBezTo>
                    <a:pt x="18491" y="413001"/>
                    <a:pt x="0" y="394510"/>
                    <a:pt x="0" y="371701"/>
                  </a:cubicBezTo>
                  <a:lnTo>
                    <a:pt x="0" y="41300"/>
                  </a:lnTo>
                  <a:close/>
                </a:path>
              </a:pathLst>
            </a:custGeom>
          </p:spPr>
          <p:style>
            <a:lnRef idx="2">
              <a:schemeClr val="accent5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50196" tIns="50196" rIns="50196" bIns="50196" numCol="1" spcCol="1270" anchor="ctr" anchorCtr="0">
              <a:noAutofit/>
            </a:bodyPr>
            <a:lstStyle/>
            <a:p>
              <a:pPr marL="0" lvl="0" indent="0" algn="ctr" defTabSz="4445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kumimoji="1" lang="en-US" altLang="ja-JP" sz="1000" b="1" kern="1200" dirty="0">
                  <a:latin typeface="HG正楷書体-PRO" panose="03000600000000000000" pitchFamily="66" charset="-128"/>
                  <a:ea typeface="HG正楷書体-PRO" panose="03000600000000000000" pitchFamily="66" charset="-128"/>
                </a:rPr>
                <a:t>Food Bank</a:t>
              </a:r>
              <a:endParaRPr kumimoji="1" lang="ja-JP" altLang="en-US" sz="1000" b="1" kern="1200" dirty="0">
                <a:latin typeface="HG正楷書体-PRO" panose="03000600000000000000" pitchFamily="66" charset="-128"/>
                <a:ea typeface="HG正楷書体-PRO" panose="03000600000000000000" pitchFamily="66" charset="-128"/>
              </a:endParaRPr>
            </a:p>
          </p:txBody>
        </p:sp>
        <p:sp>
          <p:nvSpPr>
            <p:cNvPr id="43" name="四角形: 角を丸くする 42">
              <a:extLst>
                <a:ext uri="{FF2B5EF4-FFF2-40B4-BE49-F238E27FC236}">
                  <a16:creationId xmlns:a16="http://schemas.microsoft.com/office/drawing/2014/main" id="{F94B483D-C60E-A43F-B310-B72F185CA373}"/>
                </a:ext>
              </a:extLst>
            </p:cNvPr>
            <p:cNvSpPr/>
            <p:nvPr/>
          </p:nvSpPr>
          <p:spPr>
            <a:xfrm>
              <a:off x="6021713" y="4328413"/>
              <a:ext cx="650395" cy="413001"/>
            </a:xfrm>
            <a:prstGeom prst="roundRect">
              <a:avLst>
                <a:gd name="adj" fmla="val 10000"/>
              </a:avLst>
            </a:prstGeom>
            <a:solidFill>
              <a:schemeClr val="accent2">
                <a:lumMod val="50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4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ja-JP" altLang="en-US"/>
            </a:p>
          </p:txBody>
        </p:sp>
        <p:sp>
          <p:nvSpPr>
            <p:cNvPr id="44" name="フリーフォーム: 図形 43">
              <a:extLst>
                <a:ext uri="{FF2B5EF4-FFF2-40B4-BE49-F238E27FC236}">
                  <a16:creationId xmlns:a16="http://schemas.microsoft.com/office/drawing/2014/main" id="{A1083D34-32A6-FD05-D7A5-806C8F4D6D38}"/>
                </a:ext>
              </a:extLst>
            </p:cNvPr>
            <p:cNvSpPr/>
            <p:nvPr/>
          </p:nvSpPr>
          <p:spPr>
            <a:xfrm>
              <a:off x="6068101" y="4371187"/>
              <a:ext cx="650395" cy="413001"/>
            </a:xfrm>
            <a:custGeom>
              <a:avLst/>
              <a:gdLst>
                <a:gd name="connsiteX0" fmla="*/ 0 w 650395"/>
                <a:gd name="connsiteY0" fmla="*/ 41300 h 413001"/>
                <a:gd name="connsiteX1" fmla="*/ 41300 w 650395"/>
                <a:gd name="connsiteY1" fmla="*/ 0 h 413001"/>
                <a:gd name="connsiteX2" fmla="*/ 609095 w 650395"/>
                <a:gd name="connsiteY2" fmla="*/ 0 h 413001"/>
                <a:gd name="connsiteX3" fmla="*/ 650395 w 650395"/>
                <a:gd name="connsiteY3" fmla="*/ 41300 h 413001"/>
                <a:gd name="connsiteX4" fmla="*/ 650395 w 650395"/>
                <a:gd name="connsiteY4" fmla="*/ 371701 h 413001"/>
                <a:gd name="connsiteX5" fmla="*/ 609095 w 650395"/>
                <a:gd name="connsiteY5" fmla="*/ 413001 h 413001"/>
                <a:gd name="connsiteX6" fmla="*/ 41300 w 650395"/>
                <a:gd name="connsiteY6" fmla="*/ 413001 h 413001"/>
                <a:gd name="connsiteX7" fmla="*/ 0 w 650395"/>
                <a:gd name="connsiteY7" fmla="*/ 371701 h 413001"/>
                <a:gd name="connsiteX8" fmla="*/ 0 w 650395"/>
                <a:gd name="connsiteY8" fmla="*/ 41300 h 4130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0395" h="413001">
                  <a:moveTo>
                    <a:pt x="0" y="41300"/>
                  </a:moveTo>
                  <a:cubicBezTo>
                    <a:pt x="0" y="18491"/>
                    <a:pt x="18491" y="0"/>
                    <a:pt x="41300" y="0"/>
                  </a:cubicBezTo>
                  <a:lnTo>
                    <a:pt x="609095" y="0"/>
                  </a:lnTo>
                  <a:cubicBezTo>
                    <a:pt x="631904" y="0"/>
                    <a:pt x="650395" y="18491"/>
                    <a:pt x="650395" y="41300"/>
                  </a:cubicBezTo>
                  <a:lnTo>
                    <a:pt x="650395" y="371701"/>
                  </a:lnTo>
                  <a:cubicBezTo>
                    <a:pt x="650395" y="394510"/>
                    <a:pt x="631904" y="413001"/>
                    <a:pt x="609095" y="413001"/>
                  </a:cubicBezTo>
                  <a:lnTo>
                    <a:pt x="41300" y="413001"/>
                  </a:lnTo>
                  <a:cubicBezTo>
                    <a:pt x="18491" y="413001"/>
                    <a:pt x="0" y="394510"/>
                    <a:pt x="0" y="371701"/>
                  </a:cubicBezTo>
                  <a:lnTo>
                    <a:pt x="0" y="41300"/>
                  </a:lnTo>
                  <a:close/>
                </a:path>
              </a:pathLst>
            </a:custGeom>
          </p:spPr>
          <p:style>
            <a:lnRef idx="2">
              <a:schemeClr val="accent4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50196" tIns="50196" rIns="50196" bIns="50196" numCol="1" spcCol="1270" anchor="ctr" anchorCtr="0">
              <a:noAutofit/>
            </a:bodyPr>
            <a:lstStyle/>
            <a:p>
              <a:pPr marL="0" lvl="0" indent="0" algn="ctr" defTabSz="4445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kumimoji="1" lang="ja-JP" altLang="en-US" sz="1000" b="1" kern="1200" cap="none" spc="0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HG正楷書体-PRO" panose="03000600000000000000" pitchFamily="66" charset="-128"/>
                  <a:ea typeface="HG正楷書体-PRO" panose="03000600000000000000" pitchFamily="66" charset="-128"/>
                </a:rPr>
                <a:t>活動</a:t>
              </a:r>
            </a:p>
          </p:txBody>
        </p:sp>
        <p:sp>
          <p:nvSpPr>
            <p:cNvPr id="45" name="四角形: 角を丸くする 44">
              <a:extLst>
                <a:ext uri="{FF2B5EF4-FFF2-40B4-BE49-F238E27FC236}">
                  <a16:creationId xmlns:a16="http://schemas.microsoft.com/office/drawing/2014/main" id="{56A3B193-55ED-FAE8-F9FE-F024FAB13398}"/>
                </a:ext>
              </a:extLst>
            </p:cNvPr>
            <p:cNvSpPr/>
            <p:nvPr/>
          </p:nvSpPr>
          <p:spPr>
            <a:xfrm>
              <a:off x="3651036" y="5005538"/>
              <a:ext cx="650395" cy="413001"/>
            </a:xfrm>
            <a:prstGeom prst="roundRect">
              <a:avLst>
                <a:gd name="adj" fmla="val 10000"/>
              </a:avLst>
            </a:prstGeom>
            <a:solidFill>
              <a:schemeClr val="accent2">
                <a:lumMod val="50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5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ja-JP" altLang="en-US"/>
            </a:p>
          </p:txBody>
        </p:sp>
        <p:sp>
          <p:nvSpPr>
            <p:cNvPr id="46" name="フリーフォーム: 図形 45">
              <a:hlinkClick r:id="rId13" action="ppaction://hlinkpres?slideindex=1&amp;slidetitle="/>
              <a:extLst>
                <a:ext uri="{FF2B5EF4-FFF2-40B4-BE49-F238E27FC236}">
                  <a16:creationId xmlns:a16="http://schemas.microsoft.com/office/drawing/2014/main" id="{ECB71359-42B5-FBE0-DEE8-0ABED8AA9E3D}"/>
                </a:ext>
              </a:extLst>
            </p:cNvPr>
            <p:cNvSpPr/>
            <p:nvPr/>
          </p:nvSpPr>
          <p:spPr>
            <a:xfrm>
              <a:off x="3697425" y="5048313"/>
              <a:ext cx="650395" cy="413001"/>
            </a:xfrm>
            <a:custGeom>
              <a:avLst/>
              <a:gdLst>
                <a:gd name="connsiteX0" fmla="*/ 0 w 650395"/>
                <a:gd name="connsiteY0" fmla="*/ 41300 h 413001"/>
                <a:gd name="connsiteX1" fmla="*/ 41300 w 650395"/>
                <a:gd name="connsiteY1" fmla="*/ 0 h 413001"/>
                <a:gd name="connsiteX2" fmla="*/ 609095 w 650395"/>
                <a:gd name="connsiteY2" fmla="*/ 0 h 413001"/>
                <a:gd name="connsiteX3" fmla="*/ 650395 w 650395"/>
                <a:gd name="connsiteY3" fmla="*/ 41300 h 413001"/>
                <a:gd name="connsiteX4" fmla="*/ 650395 w 650395"/>
                <a:gd name="connsiteY4" fmla="*/ 371701 h 413001"/>
                <a:gd name="connsiteX5" fmla="*/ 609095 w 650395"/>
                <a:gd name="connsiteY5" fmla="*/ 413001 h 413001"/>
                <a:gd name="connsiteX6" fmla="*/ 41300 w 650395"/>
                <a:gd name="connsiteY6" fmla="*/ 413001 h 413001"/>
                <a:gd name="connsiteX7" fmla="*/ 0 w 650395"/>
                <a:gd name="connsiteY7" fmla="*/ 371701 h 413001"/>
                <a:gd name="connsiteX8" fmla="*/ 0 w 650395"/>
                <a:gd name="connsiteY8" fmla="*/ 41300 h 4130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0395" h="413001">
                  <a:moveTo>
                    <a:pt x="0" y="41300"/>
                  </a:moveTo>
                  <a:cubicBezTo>
                    <a:pt x="0" y="18491"/>
                    <a:pt x="18491" y="0"/>
                    <a:pt x="41300" y="0"/>
                  </a:cubicBezTo>
                  <a:lnTo>
                    <a:pt x="609095" y="0"/>
                  </a:lnTo>
                  <a:cubicBezTo>
                    <a:pt x="631904" y="0"/>
                    <a:pt x="650395" y="18491"/>
                    <a:pt x="650395" y="41300"/>
                  </a:cubicBezTo>
                  <a:lnTo>
                    <a:pt x="650395" y="371701"/>
                  </a:lnTo>
                  <a:cubicBezTo>
                    <a:pt x="650395" y="394510"/>
                    <a:pt x="631904" y="413001"/>
                    <a:pt x="609095" y="413001"/>
                  </a:cubicBezTo>
                  <a:lnTo>
                    <a:pt x="41300" y="413001"/>
                  </a:lnTo>
                  <a:cubicBezTo>
                    <a:pt x="18491" y="413001"/>
                    <a:pt x="0" y="394510"/>
                    <a:pt x="0" y="371701"/>
                  </a:cubicBezTo>
                  <a:lnTo>
                    <a:pt x="0" y="41300"/>
                  </a:lnTo>
                  <a:close/>
                </a:path>
              </a:pathLst>
            </a:custGeom>
          </p:spPr>
          <p:style>
            <a:lnRef idx="2">
              <a:schemeClr val="accent5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50196" tIns="50196" rIns="50196" bIns="50196" numCol="1" spcCol="1270" anchor="ctr" anchorCtr="0">
              <a:noAutofit/>
            </a:bodyPr>
            <a:lstStyle/>
            <a:p>
              <a:pPr marL="0" lvl="0" indent="0" algn="ctr" defTabSz="4445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kumimoji="1" lang="ja-JP" altLang="en-US" sz="1000" b="1" kern="1200" dirty="0">
                  <a:solidFill>
                    <a:srgbClr val="FF0000"/>
                  </a:solidFill>
                  <a:latin typeface="HG正楷書体-PRO" panose="03000600000000000000" pitchFamily="66" charset="-128"/>
                  <a:ea typeface="HG正楷書体-PRO" panose="03000600000000000000" pitchFamily="66" charset="-128"/>
                  <a:hlinkClick r:id="rId14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夢</a:t>
              </a:r>
              <a:endParaRPr kumimoji="1" lang="ja-JP" altLang="en-US" sz="1000" b="1" kern="1200" dirty="0">
                <a:solidFill>
                  <a:srgbClr val="FF0000"/>
                </a:solidFill>
                <a:latin typeface="HG正楷書体-PRO" panose="03000600000000000000" pitchFamily="66" charset="-128"/>
                <a:ea typeface="HG正楷書体-PRO" panose="03000600000000000000" pitchFamily="66" charset="-128"/>
              </a:endParaRPr>
            </a:p>
          </p:txBody>
        </p:sp>
        <p:sp>
          <p:nvSpPr>
            <p:cNvPr id="47" name="四角形: 角を丸くする 46">
              <a:extLst>
                <a:ext uri="{FF2B5EF4-FFF2-40B4-BE49-F238E27FC236}">
                  <a16:creationId xmlns:a16="http://schemas.microsoft.com/office/drawing/2014/main" id="{4D129802-DEAC-9EC5-AA14-DA62E9ED8F02}"/>
                </a:ext>
              </a:extLst>
            </p:cNvPr>
            <p:cNvSpPr/>
            <p:nvPr/>
          </p:nvSpPr>
          <p:spPr>
            <a:xfrm>
              <a:off x="4445964" y="5005538"/>
              <a:ext cx="650395" cy="413001"/>
            </a:xfrm>
            <a:prstGeom prst="roundRect">
              <a:avLst>
                <a:gd name="adj" fmla="val 10000"/>
              </a:avLst>
            </a:prstGeom>
            <a:solidFill>
              <a:schemeClr val="accent3">
                <a:lumMod val="50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5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ja-JP" altLang="en-US"/>
            </a:p>
          </p:txBody>
        </p:sp>
        <p:sp>
          <p:nvSpPr>
            <p:cNvPr id="48" name="フリーフォーム: 図形 47">
              <a:extLst>
                <a:ext uri="{FF2B5EF4-FFF2-40B4-BE49-F238E27FC236}">
                  <a16:creationId xmlns:a16="http://schemas.microsoft.com/office/drawing/2014/main" id="{41EDEE1B-8BC5-CBD3-F387-4D491FFA3ABA}"/>
                </a:ext>
              </a:extLst>
            </p:cNvPr>
            <p:cNvSpPr/>
            <p:nvPr/>
          </p:nvSpPr>
          <p:spPr>
            <a:xfrm>
              <a:off x="4492352" y="5048313"/>
              <a:ext cx="650395" cy="413001"/>
            </a:xfrm>
            <a:custGeom>
              <a:avLst/>
              <a:gdLst>
                <a:gd name="connsiteX0" fmla="*/ 0 w 650395"/>
                <a:gd name="connsiteY0" fmla="*/ 41300 h 413001"/>
                <a:gd name="connsiteX1" fmla="*/ 41300 w 650395"/>
                <a:gd name="connsiteY1" fmla="*/ 0 h 413001"/>
                <a:gd name="connsiteX2" fmla="*/ 609095 w 650395"/>
                <a:gd name="connsiteY2" fmla="*/ 0 h 413001"/>
                <a:gd name="connsiteX3" fmla="*/ 650395 w 650395"/>
                <a:gd name="connsiteY3" fmla="*/ 41300 h 413001"/>
                <a:gd name="connsiteX4" fmla="*/ 650395 w 650395"/>
                <a:gd name="connsiteY4" fmla="*/ 371701 h 413001"/>
                <a:gd name="connsiteX5" fmla="*/ 609095 w 650395"/>
                <a:gd name="connsiteY5" fmla="*/ 413001 h 413001"/>
                <a:gd name="connsiteX6" fmla="*/ 41300 w 650395"/>
                <a:gd name="connsiteY6" fmla="*/ 413001 h 413001"/>
                <a:gd name="connsiteX7" fmla="*/ 0 w 650395"/>
                <a:gd name="connsiteY7" fmla="*/ 371701 h 413001"/>
                <a:gd name="connsiteX8" fmla="*/ 0 w 650395"/>
                <a:gd name="connsiteY8" fmla="*/ 41300 h 4130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0395" h="413001">
                  <a:moveTo>
                    <a:pt x="0" y="41300"/>
                  </a:moveTo>
                  <a:cubicBezTo>
                    <a:pt x="0" y="18491"/>
                    <a:pt x="18491" y="0"/>
                    <a:pt x="41300" y="0"/>
                  </a:cubicBezTo>
                  <a:lnTo>
                    <a:pt x="609095" y="0"/>
                  </a:lnTo>
                  <a:cubicBezTo>
                    <a:pt x="631904" y="0"/>
                    <a:pt x="650395" y="18491"/>
                    <a:pt x="650395" y="41300"/>
                  </a:cubicBezTo>
                  <a:lnTo>
                    <a:pt x="650395" y="371701"/>
                  </a:lnTo>
                  <a:cubicBezTo>
                    <a:pt x="650395" y="394510"/>
                    <a:pt x="631904" y="413001"/>
                    <a:pt x="609095" y="413001"/>
                  </a:cubicBezTo>
                  <a:lnTo>
                    <a:pt x="41300" y="413001"/>
                  </a:lnTo>
                  <a:cubicBezTo>
                    <a:pt x="18491" y="413001"/>
                    <a:pt x="0" y="394510"/>
                    <a:pt x="0" y="371701"/>
                  </a:cubicBezTo>
                  <a:lnTo>
                    <a:pt x="0" y="41300"/>
                  </a:lnTo>
                  <a:close/>
                </a:path>
              </a:pathLst>
            </a:custGeom>
          </p:spPr>
          <p:style>
            <a:lnRef idx="2">
              <a:schemeClr val="accent5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50196" tIns="50196" rIns="50196" bIns="50196" numCol="1" spcCol="1270" anchor="ctr" anchorCtr="0">
              <a:noAutofit/>
            </a:bodyPr>
            <a:lstStyle/>
            <a:p>
              <a:pPr marL="0" lvl="0" indent="0" algn="ctr" defTabSz="4445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kumimoji="1" lang="ja-JP" altLang="en-US" sz="1000" b="1" kern="1200" dirty="0">
                  <a:solidFill>
                    <a:srgbClr val="FF0000"/>
                  </a:solidFill>
                  <a:latin typeface="HG正楷書体-PRO" panose="03000600000000000000" pitchFamily="66" charset="-128"/>
                  <a:ea typeface="HG正楷書体-PRO" panose="03000600000000000000" pitchFamily="66" charset="-128"/>
                  <a:hlinkClick r:id="rId15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ボランテイァ</a:t>
              </a:r>
              <a:endParaRPr kumimoji="1" lang="ja-JP" altLang="en-US" sz="1000" b="1" kern="1200" dirty="0">
                <a:solidFill>
                  <a:srgbClr val="FF0000"/>
                </a:solidFill>
                <a:latin typeface="HG正楷書体-PRO" panose="03000600000000000000" pitchFamily="66" charset="-128"/>
                <a:ea typeface="HG正楷書体-PRO" panose="03000600000000000000" pitchFamily="66" charset="-128"/>
              </a:endParaRPr>
            </a:p>
          </p:txBody>
        </p:sp>
        <p:sp>
          <p:nvSpPr>
            <p:cNvPr id="49" name="四角形: 角を丸くする 48">
              <a:extLst>
                <a:ext uri="{FF2B5EF4-FFF2-40B4-BE49-F238E27FC236}">
                  <a16:creationId xmlns:a16="http://schemas.microsoft.com/office/drawing/2014/main" id="{74AB1709-6E3C-BBFF-23AF-8D00D54DC13B}"/>
                </a:ext>
              </a:extLst>
            </p:cNvPr>
            <p:cNvSpPr/>
            <p:nvPr/>
          </p:nvSpPr>
          <p:spPr>
            <a:xfrm>
              <a:off x="5240892" y="5005538"/>
              <a:ext cx="650395" cy="413001"/>
            </a:xfrm>
            <a:prstGeom prst="roundRect">
              <a:avLst>
                <a:gd name="adj" fmla="val 10000"/>
              </a:avLst>
            </a:prstGeom>
            <a:solidFill>
              <a:schemeClr val="accent3">
                <a:lumMod val="50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5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ja-JP" altLang="en-US"/>
            </a:p>
          </p:txBody>
        </p:sp>
        <p:sp>
          <p:nvSpPr>
            <p:cNvPr id="50" name="フリーフォーム: 図形 49">
              <a:hlinkClick r:id="rId16" action="ppaction://hlinkpres?slideindex=1&amp;slidetitle="/>
              <a:extLst>
                <a:ext uri="{FF2B5EF4-FFF2-40B4-BE49-F238E27FC236}">
                  <a16:creationId xmlns:a16="http://schemas.microsoft.com/office/drawing/2014/main" id="{43DE6B6E-F9CF-FC35-E5F0-EE45A2089D5E}"/>
                </a:ext>
              </a:extLst>
            </p:cNvPr>
            <p:cNvSpPr/>
            <p:nvPr/>
          </p:nvSpPr>
          <p:spPr>
            <a:xfrm>
              <a:off x="5287280" y="5048313"/>
              <a:ext cx="650395" cy="413001"/>
            </a:xfrm>
            <a:custGeom>
              <a:avLst/>
              <a:gdLst>
                <a:gd name="connsiteX0" fmla="*/ 0 w 650395"/>
                <a:gd name="connsiteY0" fmla="*/ 41300 h 413001"/>
                <a:gd name="connsiteX1" fmla="*/ 41300 w 650395"/>
                <a:gd name="connsiteY1" fmla="*/ 0 h 413001"/>
                <a:gd name="connsiteX2" fmla="*/ 609095 w 650395"/>
                <a:gd name="connsiteY2" fmla="*/ 0 h 413001"/>
                <a:gd name="connsiteX3" fmla="*/ 650395 w 650395"/>
                <a:gd name="connsiteY3" fmla="*/ 41300 h 413001"/>
                <a:gd name="connsiteX4" fmla="*/ 650395 w 650395"/>
                <a:gd name="connsiteY4" fmla="*/ 371701 h 413001"/>
                <a:gd name="connsiteX5" fmla="*/ 609095 w 650395"/>
                <a:gd name="connsiteY5" fmla="*/ 413001 h 413001"/>
                <a:gd name="connsiteX6" fmla="*/ 41300 w 650395"/>
                <a:gd name="connsiteY6" fmla="*/ 413001 h 413001"/>
                <a:gd name="connsiteX7" fmla="*/ 0 w 650395"/>
                <a:gd name="connsiteY7" fmla="*/ 371701 h 413001"/>
                <a:gd name="connsiteX8" fmla="*/ 0 w 650395"/>
                <a:gd name="connsiteY8" fmla="*/ 41300 h 4130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0395" h="413001">
                  <a:moveTo>
                    <a:pt x="0" y="41300"/>
                  </a:moveTo>
                  <a:cubicBezTo>
                    <a:pt x="0" y="18491"/>
                    <a:pt x="18491" y="0"/>
                    <a:pt x="41300" y="0"/>
                  </a:cubicBezTo>
                  <a:lnTo>
                    <a:pt x="609095" y="0"/>
                  </a:lnTo>
                  <a:cubicBezTo>
                    <a:pt x="631904" y="0"/>
                    <a:pt x="650395" y="18491"/>
                    <a:pt x="650395" y="41300"/>
                  </a:cubicBezTo>
                  <a:lnTo>
                    <a:pt x="650395" y="371701"/>
                  </a:lnTo>
                  <a:cubicBezTo>
                    <a:pt x="650395" y="394510"/>
                    <a:pt x="631904" y="413001"/>
                    <a:pt x="609095" y="413001"/>
                  </a:cubicBezTo>
                  <a:lnTo>
                    <a:pt x="41300" y="413001"/>
                  </a:lnTo>
                  <a:cubicBezTo>
                    <a:pt x="18491" y="413001"/>
                    <a:pt x="0" y="394510"/>
                    <a:pt x="0" y="371701"/>
                  </a:cubicBezTo>
                  <a:lnTo>
                    <a:pt x="0" y="41300"/>
                  </a:lnTo>
                  <a:close/>
                </a:path>
              </a:pathLst>
            </a:custGeom>
          </p:spPr>
          <p:style>
            <a:lnRef idx="2">
              <a:schemeClr val="accent5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50196" tIns="50196" rIns="50196" bIns="50196" numCol="1" spcCol="1270" anchor="ctr" anchorCtr="0">
              <a:noAutofit/>
            </a:bodyPr>
            <a:lstStyle/>
            <a:p>
              <a:pPr marL="0" lvl="0" indent="0" algn="ctr" defTabSz="4445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kumimoji="1" lang="ja-JP" altLang="en-US" sz="1000" b="1" kern="1200" dirty="0">
                  <a:solidFill>
                    <a:srgbClr val="FF0000"/>
                  </a:solidFill>
                  <a:latin typeface="HG正楷書体-PRO" panose="03000600000000000000" pitchFamily="66" charset="-128"/>
                  <a:ea typeface="HG正楷書体-PRO" panose="03000600000000000000" pitchFamily="66" charset="-128"/>
                  <a:hlinkClick r:id="rId17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職員採用</a:t>
              </a:r>
              <a:endParaRPr kumimoji="1" lang="ja-JP" altLang="en-US" sz="1000" b="1" kern="1200" dirty="0">
                <a:solidFill>
                  <a:srgbClr val="FF0000"/>
                </a:solidFill>
                <a:latin typeface="HG正楷書体-PRO" panose="03000600000000000000" pitchFamily="66" charset="-128"/>
                <a:ea typeface="HG正楷書体-PRO" panose="03000600000000000000" pitchFamily="66" charset="-128"/>
              </a:endParaRPr>
            </a:p>
          </p:txBody>
        </p:sp>
        <p:sp>
          <p:nvSpPr>
            <p:cNvPr id="51" name="四角形: 角を丸くする 50">
              <a:extLst>
                <a:ext uri="{FF2B5EF4-FFF2-40B4-BE49-F238E27FC236}">
                  <a16:creationId xmlns:a16="http://schemas.microsoft.com/office/drawing/2014/main" id="{E50F721E-365A-2BD7-8636-67A883443AF8}"/>
                </a:ext>
              </a:extLst>
            </p:cNvPr>
            <p:cNvSpPr/>
            <p:nvPr/>
          </p:nvSpPr>
          <p:spPr>
            <a:xfrm>
              <a:off x="6035820" y="5005538"/>
              <a:ext cx="650395" cy="413001"/>
            </a:xfrm>
            <a:prstGeom prst="roundRect">
              <a:avLst>
                <a:gd name="adj" fmla="val 10000"/>
              </a:avLst>
            </a:prstGeom>
            <a:solidFill>
              <a:schemeClr val="accent3">
                <a:lumMod val="50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5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ja-JP" altLang="en-US"/>
            </a:p>
          </p:txBody>
        </p:sp>
        <p:sp>
          <p:nvSpPr>
            <p:cNvPr id="52" name="フリーフォーム: 図形 51">
              <a:extLst>
                <a:ext uri="{FF2B5EF4-FFF2-40B4-BE49-F238E27FC236}">
                  <a16:creationId xmlns:a16="http://schemas.microsoft.com/office/drawing/2014/main" id="{4E14BB15-6E18-CB26-20E5-FBAB47F3C17A}"/>
                </a:ext>
              </a:extLst>
            </p:cNvPr>
            <p:cNvSpPr/>
            <p:nvPr/>
          </p:nvSpPr>
          <p:spPr>
            <a:xfrm>
              <a:off x="6082208" y="5048313"/>
              <a:ext cx="650395" cy="413001"/>
            </a:xfrm>
            <a:custGeom>
              <a:avLst/>
              <a:gdLst>
                <a:gd name="connsiteX0" fmla="*/ 0 w 650395"/>
                <a:gd name="connsiteY0" fmla="*/ 41300 h 413001"/>
                <a:gd name="connsiteX1" fmla="*/ 41300 w 650395"/>
                <a:gd name="connsiteY1" fmla="*/ 0 h 413001"/>
                <a:gd name="connsiteX2" fmla="*/ 609095 w 650395"/>
                <a:gd name="connsiteY2" fmla="*/ 0 h 413001"/>
                <a:gd name="connsiteX3" fmla="*/ 650395 w 650395"/>
                <a:gd name="connsiteY3" fmla="*/ 41300 h 413001"/>
                <a:gd name="connsiteX4" fmla="*/ 650395 w 650395"/>
                <a:gd name="connsiteY4" fmla="*/ 371701 h 413001"/>
                <a:gd name="connsiteX5" fmla="*/ 609095 w 650395"/>
                <a:gd name="connsiteY5" fmla="*/ 413001 h 413001"/>
                <a:gd name="connsiteX6" fmla="*/ 41300 w 650395"/>
                <a:gd name="connsiteY6" fmla="*/ 413001 h 413001"/>
                <a:gd name="connsiteX7" fmla="*/ 0 w 650395"/>
                <a:gd name="connsiteY7" fmla="*/ 371701 h 413001"/>
                <a:gd name="connsiteX8" fmla="*/ 0 w 650395"/>
                <a:gd name="connsiteY8" fmla="*/ 41300 h 4130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0395" h="413001">
                  <a:moveTo>
                    <a:pt x="0" y="41300"/>
                  </a:moveTo>
                  <a:cubicBezTo>
                    <a:pt x="0" y="18491"/>
                    <a:pt x="18491" y="0"/>
                    <a:pt x="41300" y="0"/>
                  </a:cubicBezTo>
                  <a:lnTo>
                    <a:pt x="609095" y="0"/>
                  </a:lnTo>
                  <a:cubicBezTo>
                    <a:pt x="631904" y="0"/>
                    <a:pt x="650395" y="18491"/>
                    <a:pt x="650395" y="41300"/>
                  </a:cubicBezTo>
                  <a:lnTo>
                    <a:pt x="650395" y="371701"/>
                  </a:lnTo>
                  <a:cubicBezTo>
                    <a:pt x="650395" y="394510"/>
                    <a:pt x="631904" y="413001"/>
                    <a:pt x="609095" y="413001"/>
                  </a:cubicBezTo>
                  <a:lnTo>
                    <a:pt x="41300" y="413001"/>
                  </a:lnTo>
                  <a:cubicBezTo>
                    <a:pt x="18491" y="413001"/>
                    <a:pt x="0" y="394510"/>
                    <a:pt x="0" y="371701"/>
                  </a:cubicBezTo>
                  <a:lnTo>
                    <a:pt x="0" y="41300"/>
                  </a:lnTo>
                  <a:close/>
                </a:path>
              </a:pathLst>
            </a:custGeom>
          </p:spPr>
          <p:style>
            <a:lnRef idx="2">
              <a:schemeClr val="accent5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50196" tIns="50196" rIns="50196" bIns="50196" numCol="1" spcCol="1270" anchor="ctr" anchorCtr="0">
              <a:noAutofit/>
            </a:bodyPr>
            <a:lstStyle/>
            <a:p>
              <a:pPr marL="0" lvl="0" indent="0" algn="ctr" defTabSz="4445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kumimoji="1" lang="ja-JP" altLang="en-US" sz="1000" b="1" kern="1200" dirty="0">
                  <a:solidFill>
                    <a:srgbClr val="FF0000"/>
                  </a:solidFill>
                  <a:latin typeface="HG正楷書体-PRO" panose="03000600000000000000" pitchFamily="66" charset="-128"/>
                  <a:ea typeface="HG正楷書体-PRO" panose="03000600000000000000" pitchFamily="66" charset="-128"/>
                  <a:hlinkClick r:id="rId18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機関紙</a:t>
              </a:r>
              <a:r>
                <a:rPr kumimoji="1" lang="en-US" altLang="ja-JP" sz="1000" b="1" kern="1200" dirty="0">
                  <a:solidFill>
                    <a:srgbClr val="FF0000"/>
                  </a:solidFill>
                  <a:latin typeface="HG正楷書体-PRO" panose="03000600000000000000" pitchFamily="66" charset="-128"/>
                  <a:ea typeface="HG正楷書体-PRO" panose="03000600000000000000" pitchFamily="66" charset="-128"/>
                  <a:hlinkClick r:id="rId18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『</a:t>
              </a:r>
              <a:r>
                <a:rPr kumimoji="1" lang="ja-JP" altLang="en-US" sz="1000" b="1" kern="1200" dirty="0">
                  <a:solidFill>
                    <a:srgbClr val="FF0000"/>
                  </a:solidFill>
                  <a:latin typeface="HG正楷書体-PRO" panose="03000600000000000000" pitchFamily="66" charset="-128"/>
                  <a:ea typeface="HG正楷書体-PRO" panose="03000600000000000000" pitchFamily="66" charset="-128"/>
                  <a:hlinkClick r:id="rId18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絆</a:t>
              </a:r>
              <a:r>
                <a:rPr kumimoji="1" lang="en-US" altLang="ja-JP" sz="1000" b="1" kern="1200" dirty="0">
                  <a:solidFill>
                    <a:srgbClr val="FF0000"/>
                  </a:solidFill>
                  <a:latin typeface="HG正楷書体-PRO" panose="03000600000000000000" pitchFamily="66" charset="-128"/>
                  <a:ea typeface="HG正楷書体-PRO" panose="03000600000000000000" pitchFamily="66" charset="-128"/>
                  <a:hlinkClick r:id="rId18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』</a:t>
              </a:r>
              <a:endParaRPr kumimoji="1" lang="ja-JP" altLang="en-US" sz="1000" b="1" kern="1200" dirty="0">
                <a:solidFill>
                  <a:srgbClr val="FF0000"/>
                </a:solidFill>
                <a:latin typeface="HG正楷書体-PRO" panose="03000600000000000000" pitchFamily="66" charset="-128"/>
                <a:ea typeface="HG正楷書体-PRO" panose="03000600000000000000" pitchFamily="66" charset="-128"/>
              </a:endParaRPr>
            </a:p>
          </p:txBody>
        </p:sp>
        <p:sp>
          <p:nvSpPr>
            <p:cNvPr id="53" name="四角形: 角を丸くする 52">
              <a:extLst>
                <a:ext uri="{FF2B5EF4-FFF2-40B4-BE49-F238E27FC236}">
                  <a16:creationId xmlns:a16="http://schemas.microsoft.com/office/drawing/2014/main" id="{8F26CB3D-D6E1-9EDE-0C63-64CD9FD8794A}"/>
                </a:ext>
              </a:extLst>
            </p:cNvPr>
            <p:cNvSpPr/>
            <p:nvPr/>
          </p:nvSpPr>
          <p:spPr>
            <a:xfrm>
              <a:off x="6830748" y="5005538"/>
              <a:ext cx="650395" cy="413001"/>
            </a:xfrm>
            <a:prstGeom prst="roundRect">
              <a:avLst>
                <a:gd name="adj" fmla="val 10000"/>
              </a:avLst>
            </a:prstGeom>
            <a:solidFill>
              <a:schemeClr val="accent2">
                <a:lumMod val="50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5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ja-JP" altLang="en-US"/>
            </a:p>
          </p:txBody>
        </p:sp>
        <p:sp>
          <p:nvSpPr>
            <p:cNvPr id="54" name="フリーフォーム: 図形 53">
              <a:extLst>
                <a:ext uri="{FF2B5EF4-FFF2-40B4-BE49-F238E27FC236}">
                  <a16:creationId xmlns:a16="http://schemas.microsoft.com/office/drawing/2014/main" id="{4F68A343-AABE-09AE-BD1E-242E49B188E1}"/>
                </a:ext>
              </a:extLst>
            </p:cNvPr>
            <p:cNvSpPr/>
            <p:nvPr/>
          </p:nvSpPr>
          <p:spPr>
            <a:xfrm>
              <a:off x="6877136" y="5048313"/>
              <a:ext cx="650395" cy="413001"/>
            </a:xfrm>
            <a:custGeom>
              <a:avLst/>
              <a:gdLst>
                <a:gd name="connsiteX0" fmla="*/ 0 w 650395"/>
                <a:gd name="connsiteY0" fmla="*/ 41300 h 413001"/>
                <a:gd name="connsiteX1" fmla="*/ 41300 w 650395"/>
                <a:gd name="connsiteY1" fmla="*/ 0 h 413001"/>
                <a:gd name="connsiteX2" fmla="*/ 609095 w 650395"/>
                <a:gd name="connsiteY2" fmla="*/ 0 h 413001"/>
                <a:gd name="connsiteX3" fmla="*/ 650395 w 650395"/>
                <a:gd name="connsiteY3" fmla="*/ 41300 h 413001"/>
                <a:gd name="connsiteX4" fmla="*/ 650395 w 650395"/>
                <a:gd name="connsiteY4" fmla="*/ 371701 h 413001"/>
                <a:gd name="connsiteX5" fmla="*/ 609095 w 650395"/>
                <a:gd name="connsiteY5" fmla="*/ 413001 h 413001"/>
                <a:gd name="connsiteX6" fmla="*/ 41300 w 650395"/>
                <a:gd name="connsiteY6" fmla="*/ 413001 h 413001"/>
                <a:gd name="connsiteX7" fmla="*/ 0 w 650395"/>
                <a:gd name="connsiteY7" fmla="*/ 371701 h 413001"/>
                <a:gd name="connsiteX8" fmla="*/ 0 w 650395"/>
                <a:gd name="connsiteY8" fmla="*/ 41300 h 4130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0395" h="413001">
                  <a:moveTo>
                    <a:pt x="0" y="41300"/>
                  </a:moveTo>
                  <a:cubicBezTo>
                    <a:pt x="0" y="18491"/>
                    <a:pt x="18491" y="0"/>
                    <a:pt x="41300" y="0"/>
                  </a:cubicBezTo>
                  <a:lnTo>
                    <a:pt x="609095" y="0"/>
                  </a:lnTo>
                  <a:cubicBezTo>
                    <a:pt x="631904" y="0"/>
                    <a:pt x="650395" y="18491"/>
                    <a:pt x="650395" y="41300"/>
                  </a:cubicBezTo>
                  <a:lnTo>
                    <a:pt x="650395" y="371701"/>
                  </a:lnTo>
                  <a:cubicBezTo>
                    <a:pt x="650395" y="394510"/>
                    <a:pt x="631904" y="413001"/>
                    <a:pt x="609095" y="413001"/>
                  </a:cubicBezTo>
                  <a:lnTo>
                    <a:pt x="41300" y="413001"/>
                  </a:lnTo>
                  <a:cubicBezTo>
                    <a:pt x="18491" y="413001"/>
                    <a:pt x="0" y="394510"/>
                    <a:pt x="0" y="371701"/>
                  </a:cubicBezTo>
                  <a:lnTo>
                    <a:pt x="0" y="41300"/>
                  </a:lnTo>
                  <a:close/>
                </a:path>
              </a:pathLst>
            </a:custGeom>
          </p:spPr>
          <p:style>
            <a:lnRef idx="2">
              <a:schemeClr val="accent5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54006" tIns="54006" rIns="54006" bIns="54006" numCol="1" spcCol="1270" anchor="ctr" anchorCtr="0">
              <a:noAutofit/>
            </a:bodyPr>
            <a:lstStyle/>
            <a:p>
              <a:pPr marL="0" lvl="0" indent="0" algn="ctr" defTabSz="466725">
                <a:lnSpc>
                  <a:spcPts val="1100"/>
                </a:lnSpc>
                <a:spcBef>
                  <a:spcPct val="0"/>
                </a:spcBef>
                <a:spcAft>
                  <a:spcPts val="0"/>
                </a:spcAft>
                <a:buNone/>
              </a:pPr>
              <a:r>
                <a:rPr kumimoji="1" lang="ja-JP" altLang="en-US" sz="1050" b="1" kern="1200" dirty="0">
                  <a:solidFill>
                    <a:srgbClr val="FF0000"/>
                  </a:solidFill>
                  <a:latin typeface="HG正楷書体-PRO" panose="03000600000000000000" pitchFamily="66" charset="-128"/>
                  <a:ea typeface="HG正楷書体-PRO" panose="03000600000000000000" pitchFamily="66" charset="-128"/>
                  <a:hlinkClick r:id="rId19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団体</a:t>
              </a:r>
              <a:endParaRPr kumimoji="1" lang="ja-JP" altLang="en-US" sz="1050" b="1" kern="1200" dirty="0">
                <a:solidFill>
                  <a:srgbClr val="FF0000"/>
                </a:solidFill>
                <a:latin typeface="HG正楷書体-PRO" panose="03000600000000000000" pitchFamily="66" charset="-128"/>
                <a:ea typeface="HG正楷書体-PRO" panose="03000600000000000000" pitchFamily="66" charset="-128"/>
              </a:endParaRPr>
            </a:p>
          </p:txBody>
        </p:sp>
        <p:sp>
          <p:nvSpPr>
            <p:cNvPr id="55" name="四角形: 角を丸くする 54">
              <a:extLst>
                <a:ext uri="{FF2B5EF4-FFF2-40B4-BE49-F238E27FC236}">
                  <a16:creationId xmlns:a16="http://schemas.microsoft.com/office/drawing/2014/main" id="{DFD2CD9A-13E4-45F8-1B4B-9F211B5C8343}"/>
                </a:ext>
              </a:extLst>
            </p:cNvPr>
            <p:cNvSpPr/>
            <p:nvPr/>
          </p:nvSpPr>
          <p:spPr>
            <a:xfrm>
              <a:off x="7625676" y="5005538"/>
              <a:ext cx="650395" cy="413001"/>
            </a:xfrm>
            <a:prstGeom prst="roundRect">
              <a:avLst>
                <a:gd name="adj" fmla="val 10000"/>
              </a:avLst>
            </a:prstGeom>
            <a:solidFill>
              <a:schemeClr val="accent2">
                <a:lumMod val="50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5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ja-JP" altLang="en-US"/>
            </a:p>
          </p:txBody>
        </p:sp>
        <p:sp>
          <p:nvSpPr>
            <p:cNvPr id="56" name="フリーフォーム: 図形 55">
              <a:extLst>
                <a:ext uri="{FF2B5EF4-FFF2-40B4-BE49-F238E27FC236}">
                  <a16:creationId xmlns:a16="http://schemas.microsoft.com/office/drawing/2014/main" id="{77CA4E4F-4D21-F7DF-794F-0DC7BB879116}"/>
                </a:ext>
              </a:extLst>
            </p:cNvPr>
            <p:cNvSpPr/>
            <p:nvPr/>
          </p:nvSpPr>
          <p:spPr>
            <a:xfrm>
              <a:off x="7672064" y="5048313"/>
              <a:ext cx="650395" cy="413001"/>
            </a:xfrm>
            <a:custGeom>
              <a:avLst/>
              <a:gdLst>
                <a:gd name="connsiteX0" fmla="*/ 0 w 650395"/>
                <a:gd name="connsiteY0" fmla="*/ 41300 h 413001"/>
                <a:gd name="connsiteX1" fmla="*/ 41300 w 650395"/>
                <a:gd name="connsiteY1" fmla="*/ 0 h 413001"/>
                <a:gd name="connsiteX2" fmla="*/ 609095 w 650395"/>
                <a:gd name="connsiteY2" fmla="*/ 0 h 413001"/>
                <a:gd name="connsiteX3" fmla="*/ 650395 w 650395"/>
                <a:gd name="connsiteY3" fmla="*/ 41300 h 413001"/>
                <a:gd name="connsiteX4" fmla="*/ 650395 w 650395"/>
                <a:gd name="connsiteY4" fmla="*/ 371701 h 413001"/>
                <a:gd name="connsiteX5" fmla="*/ 609095 w 650395"/>
                <a:gd name="connsiteY5" fmla="*/ 413001 h 413001"/>
                <a:gd name="connsiteX6" fmla="*/ 41300 w 650395"/>
                <a:gd name="connsiteY6" fmla="*/ 413001 h 413001"/>
                <a:gd name="connsiteX7" fmla="*/ 0 w 650395"/>
                <a:gd name="connsiteY7" fmla="*/ 371701 h 413001"/>
                <a:gd name="connsiteX8" fmla="*/ 0 w 650395"/>
                <a:gd name="connsiteY8" fmla="*/ 41300 h 4130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0395" h="413001">
                  <a:moveTo>
                    <a:pt x="0" y="41300"/>
                  </a:moveTo>
                  <a:cubicBezTo>
                    <a:pt x="0" y="18491"/>
                    <a:pt x="18491" y="0"/>
                    <a:pt x="41300" y="0"/>
                  </a:cubicBezTo>
                  <a:lnTo>
                    <a:pt x="609095" y="0"/>
                  </a:lnTo>
                  <a:cubicBezTo>
                    <a:pt x="631904" y="0"/>
                    <a:pt x="650395" y="18491"/>
                    <a:pt x="650395" y="41300"/>
                  </a:cubicBezTo>
                  <a:lnTo>
                    <a:pt x="650395" y="371701"/>
                  </a:lnTo>
                  <a:cubicBezTo>
                    <a:pt x="650395" y="394510"/>
                    <a:pt x="631904" y="413001"/>
                    <a:pt x="609095" y="413001"/>
                  </a:cubicBezTo>
                  <a:lnTo>
                    <a:pt x="41300" y="413001"/>
                  </a:lnTo>
                  <a:cubicBezTo>
                    <a:pt x="18491" y="413001"/>
                    <a:pt x="0" y="394510"/>
                    <a:pt x="0" y="371701"/>
                  </a:cubicBezTo>
                  <a:lnTo>
                    <a:pt x="0" y="41300"/>
                  </a:lnTo>
                  <a:close/>
                </a:path>
              </a:pathLst>
            </a:custGeom>
          </p:spPr>
          <p:style>
            <a:lnRef idx="2">
              <a:schemeClr val="accent5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50196" tIns="50196" rIns="50196" bIns="50196" numCol="1" spcCol="1270" anchor="ctr" anchorCtr="0">
              <a:noAutofit/>
            </a:bodyPr>
            <a:lstStyle/>
            <a:p>
              <a:pPr marL="0" lvl="0" indent="0" algn="ctr" defTabSz="4445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kumimoji="1" lang="ja-JP" altLang="en-US" sz="1000" b="1" kern="1200" dirty="0">
                  <a:latin typeface="HG正楷書体-PRO" panose="03000600000000000000" pitchFamily="66" charset="-128"/>
                  <a:ea typeface="HG正楷書体-PRO" panose="03000600000000000000" pitchFamily="66" charset="-128"/>
                </a:rPr>
                <a:t>父母の会</a:t>
              </a:r>
            </a:p>
          </p:txBody>
        </p:sp>
        <p:sp>
          <p:nvSpPr>
            <p:cNvPr id="57" name="四角形: 角を丸くする 56">
              <a:extLst>
                <a:ext uri="{FF2B5EF4-FFF2-40B4-BE49-F238E27FC236}">
                  <a16:creationId xmlns:a16="http://schemas.microsoft.com/office/drawing/2014/main" id="{180B810A-E7A9-1B0D-CD81-0511CC2B43C6}"/>
                </a:ext>
              </a:extLst>
            </p:cNvPr>
            <p:cNvSpPr/>
            <p:nvPr/>
          </p:nvSpPr>
          <p:spPr>
            <a:xfrm>
              <a:off x="8420604" y="5005538"/>
              <a:ext cx="650395" cy="413001"/>
            </a:xfrm>
            <a:prstGeom prst="roundRect">
              <a:avLst>
                <a:gd name="adj" fmla="val 10000"/>
              </a:avLst>
            </a:prstGeom>
            <a:solidFill>
              <a:schemeClr val="accent2">
                <a:lumMod val="50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5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ja-JP" altLang="en-US"/>
            </a:p>
          </p:txBody>
        </p:sp>
        <p:sp>
          <p:nvSpPr>
            <p:cNvPr id="58" name="フリーフォーム: 図形 57">
              <a:extLst>
                <a:ext uri="{FF2B5EF4-FFF2-40B4-BE49-F238E27FC236}">
                  <a16:creationId xmlns:a16="http://schemas.microsoft.com/office/drawing/2014/main" id="{806F130D-A3EA-686B-1632-3A9095666F68}"/>
                </a:ext>
              </a:extLst>
            </p:cNvPr>
            <p:cNvSpPr/>
            <p:nvPr/>
          </p:nvSpPr>
          <p:spPr>
            <a:xfrm>
              <a:off x="8466992" y="5048313"/>
              <a:ext cx="650395" cy="413001"/>
            </a:xfrm>
            <a:custGeom>
              <a:avLst/>
              <a:gdLst>
                <a:gd name="connsiteX0" fmla="*/ 0 w 650395"/>
                <a:gd name="connsiteY0" fmla="*/ 41300 h 413001"/>
                <a:gd name="connsiteX1" fmla="*/ 41300 w 650395"/>
                <a:gd name="connsiteY1" fmla="*/ 0 h 413001"/>
                <a:gd name="connsiteX2" fmla="*/ 609095 w 650395"/>
                <a:gd name="connsiteY2" fmla="*/ 0 h 413001"/>
                <a:gd name="connsiteX3" fmla="*/ 650395 w 650395"/>
                <a:gd name="connsiteY3" fmla="*/ 41300 h 413001"/>
                <a:gd name="connsiteX4" fmla="*/ 650395 w 650395"/>
                <a:gd name="connsiteY4" fmla="*/ 371701 h 413001"/>
                <a:gd name="connsiteX5" fmla="*/ 609095 w 650395"/>
                <a:gd name="connsiteY5" fmla="*/ 413001 h 413001"/>
                <a:gd name="connsiteX6" fmla="*/ 41300 w 650395"/>
                <a:gd name="connsiteY6" fmla="*/ 413001 h 413001"/>
                <a:gd name="connsiteX7" fmla="*/ 0 w 650395"/>
                <a:gd name="connsiteY7" fmla="*/ 371701 h 413001"/>
                <a:gd name="connsiteX8" fmla="*/ 0 w 650395"/>
                <a:gd name="connsiteY8" fmla="*/ 41300 h 4130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0395" h="413001">
                  <a:moveTo>
                    <a:pt x="0" y="41300"/>
                  </a:moveTo>
                  <a:cubicBezTo>
                    <a:pt x="0" y="18491"/>
                    <a:pt x="18491" y="0"/>
                    <a:pt x="41300" y="0"/>
                  </a:cubicBezTo>
                  <a:lnTo>
                    <a:pt x="609095" y="0"/>
                  </a:lnTo>
                  <a:cubicBezTo>
                    <a:pt x="631904" y="0"/>
                    <a:pt x="650395" y="18491"/>
                    <a:pt x="650395" y="41300"/>
                  </a:cubicBezTo>
                  <a:lnTo>
                    <a:pt x="650395" y="371701"/>
                  </a:lnTo>
                  <a:cubicBezTo>
                    <a:pt x="650395" y="394510"/>
                    <a:pt x="631904" y="413001"/>
                    <a:pt x="609095" y="413001"/>
                  </a:cubicBezTo>
                  <a:lnTo>
                    <a:pt x="41300" y="413001"/>
                  </a:lnTo>
                  <a:cubicBezTo>
                    <a:pt x="18491" y="413001"/>
                    <a:pt x="0" y="394510"/>
                    <a:pt x="0" y="371701"/>
                  </a:cubicBezTo>
                  <a:lnTo>
                    <a:pt x="0" y="41300"/>
                  </a:lnTo>
                  <a:close/>
                </a:path>
              </a:pathLst>
            </a:custGeom>
          </p:spPr>
          <p:style>
            <a:lnRef idx="2">
              <a:schemeClr val="accent5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50196" tIns="50196" rIns="50196" bIns="50196" numCol="1" spcCol="1270" anchor="ctr" anchorCtr="0">
              <a:noAutofit/>
            </a:bodyPr>
            <a:lstStyle/>
            <a:p>
              <a:pPr marL="0" lvl="0" indent="0" algn="ctr" defTabSz="4445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kumimoji="1" lang="ja-JP" altLang="en-US" sz="1000" b="1" u="none" kern="1200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G正楷書体-PRO" panose="03000600000000000000" pitchFamily="66" charset="-128"/>
                  <a:ea typeface="HG正楷書体-PRO" panose="03000600000000000000" pitchFamily="66" charset="-128"/>
                  <a:hlinkClick r:id="rId20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職員研修</a:t>
              </a:r>
              <a:endParaRPr kumimoji="1" lang="ja-JP" altLang="en-US" sz="1000" b="1" u="none" kern="12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G正楷書体-PRO" panose="03000600000000000000" pitchFamily="66" charset="-128"/>
                <a:ea typeface="HG正楷書体-PRO" panose="03000600000000000000" pitchFamily="66" charset="-128"/>
              </a:endParaRPr>
            </a:p>
          </p:txBody>
        </p:sp>
        <p:sp>
          <p:nvSpPr>
            <p:cNvPr id="59" name="四角形: 角を丸くする 58">
              <a:extLst>
                <a:ext uri="{FF2B5EF4-FFF2-40B4-BE49-F238E27FC236}">
                  <a16:creationId xmlns:a16="http://schemas.microsoft.com/office/drawing/2014/main" id="{A514B8DD-F4E0-BE20-1301-76A19186A53E}"/>
                </a:ext>
              </a:extLst>
            </p:cNvPr>
            <p:cNvSpPr/>
            <p:nvPr/>
          </p:nvSpPr>
          <p:spPr>
            <a:xfrm>
              <a:off x="6830748" y="4386125"/>
              <a:ext cx="650395" cy="413001"/>
            </a:xfrm>
            <a:prstGeom prst="roundRect">
              <a:avLst>
                <a:gd name="adj" fmla="val 10000"/>
              </a:avLst>
            </a:prstGeom>
            <a:solidFill>
              <a:srgbClr val="FFFF00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4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ja-JP" altLang="en-US"/>
            </a:p>
          </p:txBody>
        </p:sp>
        <p:sp>
          <p:nvSpPr>
            <p:cNvPr id="60" name="フリーフォーム: 図形 59">
              <a:extLst>
                <a:ext uri="{FF2B5EF4-FFF2-40B4-BE49-F238E27FC236}">
                  <a16:creationId xmlns:a16="http://schemas.microsoft.com/office/drawing/2014/main" id="{43218B69-A47A-4778-BDE3-62D00BAA0B61}"/>
                </a:ext>
              </a:extLst>
            </p:cNvPr>
            <p:cNvSpPr/>
            <p:nvPr/>
          </p:nvSpPr>
          <p:spPr>
            <a:xfrm>
              <a:off x="6877136" y="4428900"/>
              <a:ext cx="650395" cy="413001"/>
            </a:xfrm>
            <a:custGeom>
              <a:avLst/>
              <a:gdLst>
                <a:gd name="connsiteX0" fmla="*/ 0 w 650395"/>
                <a:gd name="connsiteY0" fmla="*/ 41300 h 413001"/>
                <a:gd name="connsiteX1" fmla="*/ 41300 w 650395"/>
                <a:gd name="connsiteY1" fmla="*/ 0 h 413001"/>
                <a:gd name="connsiteX2" fmla="*/ 609095 w 650395"/>
                <a:gd name="connsiteY2" fmla="*/ 0 h 413001"/>
                <a:gd name="connsiteX3" fmla="*/ 650395 w 650395"/>
                <a:gd name="connsiteY3" fmla="*/ 41300 h 413001"/>
                <a:gd name="connsiteX4" fmla="*/ 650395 w 650395"/>
                <a:gd name="connsiteY4" fmla="*/ 371701 h 413001"/>
                <a:gd name="connsiteX5" fmla="*/ 609095 w 650395"/>
                <a:gd name="connsiteY5" fmla="*/ 413001 h 413001"/>
                <a:gd name="connsiteX6" fmla="*/ 41300 w 650395"/>
                <a:gd name="connsiteY6" fmla="*/ 413001 h 413001"/>
                <a:gd name="connsiteX7" fmla="*/ 0 w 650395"/>
                <a:gd name="connsiteY7" fmla="*/ 371701 h 413001"/>
                <a:gd name="connsiteX8" fmla="*/ 0 w 650395"/>
                <a:gd name="connsiteY8" fmla="*/ 41300 h 4130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0395" h="413001">
                  <a:moveTo>
                    <a:pt x="0" y="41300"/>
                  </a:moveTo>
                  <a:cubicBezTo>
                    <a:pt x="0" y="18491"/>
                    <a:pt x="18491" y="0"/>
                    <a:pt x="41300" y="0"/>
                  </a:cubicBezTo>
                  <a:lnTo>
                    <a:pt x="609095" y="0"/>
                  </a:lnTo>
                  <a:cubicBezTo>
                    <a:pt x="631904" y="0"/>
                    <a:pt x="650395" y="18491"/>
                    <a:pt x="650395" y="41300"/>
                  </a:cubicBezTo>
                  <a:lnTo>
                    <a:pt x="650395" y="371701"/>
                  </a:lnTo>
                  <a:cubicBezTo>
                    <a:pt x="650395" y="394510"/>
                    <a:pt x="631904" y="413001"/>
                    <a:pt x="609095" y="413001"/>
                  </a:cubicBezTo>
                  <a:lnTo>
                    <a:pt x="41300" y="413001"/>
                  </a:lnTo>
                  <a:cubicBezTo>
                    <a:pt x="18491" y="413001"/>
                    <a:pt x="0" y="394510"/>
                    <a:pt x="0" y="371701"/>
                  </a:cubicBezTo>
                  <a:lnTo>
                    <a:pt x="0" y="41300"/>
                  </a:lnTo>
                  <a:close/>
                </a:path>
              </a:pathLst>
            </a:custGeom>
          </p:spPr>
          <p:style>
            <a:lnRef idx="2">
              <a:schemeClr val="accent4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50196" tIns="50196" rIns="50196" bIns="50196" numCol="1" spcCol="1270" anchor="ctr" anchorCtr="0">
              <a:noAutofit/>
            </a:bodyPr>
            <a:lstStyle/>
            <a:p>
              <a:pPr marL="0" lvl="0" indent="0" algn="ctr" defTabSz="4445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kumimoji="1" lang="ja-JP" altLang="en-US" sz="1000" b="1" kern="1200" dirty="0">
                  <a:solidFill>
                    <a:srgbClr val="FF0000"/>
                  </a:solidFill>
                  <a:latin typeface="HG正楷書体-PRO" panose="03000600000000000000" pitchFamily="66" charset="-128"/>
                  <a:ea typeface="HG正楷書体-PRO" panose="03000600000000000000" pitchFamily="66" charset="-128"/>
                  <a:hlinkClick r:id="rId21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創業計画</a:t>
              </a:r>
              <a:endParaRPr kumimoji="1" lang="ja-JP" altLang="en-US" sz="1000" b="1" kern="1200" dirty="0">
                <a:solidFill>
                  <a:srgbClr val="FF0000"/>
                </a:solidFill>
                <a:latin typeface="HG正楷書体-PRO" panose="03000600000000000000" pitchFamily="66" charset="-128"/>
                <a:ea typeface="HG正楷書体-PRO" panose="03000600000000000000" pitchFamily="66" charset="-128"/>
              </a:endParaRPr>
            </a:p>
          </p:txBody>
        </p:sp>
        <p:sp>
          <p:nvSpPr>
            <p:cNvPr id="61" name="四角形: 角を丸くする 60">
              <a:extLst>
                <a:ext uri="{FF2B5EF4-FFF2-40B4-BE49-F238E27FC236}">
                  <a16:creationId xmlns:a16="http://schemas.microsoft.com/office/drawing/2014/main" id="{2B44A388-55C2-5CDC-47B9-6A7CA53E3726}"/>
                </a:ext>
              </a:extLst>
            </p:cNvPr>
            <p:cNvSpPr/>
            <p:nvPr/>
          </p:nvSpPr>
          <p:spPr>
            <a:xfrm>
              <a:off x="7625676" y="4386125"/>
              <a:ext cx="650395" cy="413001"/>
            </a:xfrm>
            <a:prstGeom prst="roundRect">
              <a:avLst>
                <a:gd name="adj" fmla="val 10000"/>
              </a:avLst>
            </a:prstGeom>
            <a:solidFill>
              <a:schemeClr val="accent6">
                <a:lumMod val="75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4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ja-JP" altLang="en-US"/>
            </a:p>
          </p:txBody>
        </p:sp>
        <p:sp>
          <p:nvSpPr>
            <p:cNvPr id="62" name="フリーフォーム: 図形 61">
              <a:extLst>
                <a:ext uri="{FF2B5EF4-FFF2-40B4-BE49-F238E27FC236}">
                  <a16:creationId xmlns:a16="http://schemas.microsoft.com/office/drawing/2014/main" id="{02D8B243-B4BF-83A1-5C4E-2BAC47281CE4}"/>
                </a:ext>
              </a:extLst>
            </p:cNvPr>
            <p:cNvSpPr/>
            <p:nvPr/>
          </p:nvSpPr>
          <p:spPr>
            <a:xfrm>
              <a:off x="7672064" y="4428900"/>
              <a:ext cx="650395" cy="413001"/>
            </a:xfrm>
            <a:custGeom>
              <a:avLst/>
              <a:gdLst>
                <a:gd name="connsiteX0" fmla="*/ 0 w 650395"/>
                <a:gd name="connsiteY0" fmla="*/ 41300 h 413001"/>
                <a:gd name="connsiteX1" fmla="*/ 41300 w 650395"/>
                <a:gd name="connsiteY1" fmla="*/ 0 h 413001"/>
                <a:gd name="connsiteX2" fmla="*/ 609095 w 650395"/>
                <a:gd name="connsiteY2" fmla="*/ 0 h 413001"/>
                <a:gd name="connsiteX3" fmla="*/ 650395 w 650395"/>
                <a:gd name="connsiteY3" fmla="*/ 41300 h 413001"/>
                <a:gd name="connsiteX4" fmla="*/ 650395 w 650395"/>
                <a:gd name="connsiteY4" fmla="*/ 371701 h 413001"/>
                <a:gd name="connsiteX5" fmla="*/ 609095 w 650395"/>
                <a:gd name="connsiteY5" fmla="*/ 413001 h 413001"/>
                <a:gd name="connsiteX6" fmla="*/ 41300 w 650395"/>
                <a:gd name="connsiteY6" fmla="*/ 413001 h 413001"/>
                <a:gd name="connsiteX7" fmla="*/ 0 w 650395"/>
                <a:gd name="connsiteY7" fmla="*/ 371701 h 413001"/>
                <a:gd name="connsiteX8" fmla="*/ 0 w 650395"/>
                <a:gd name="connsiteY8" fmla="*/ 41300 h 4130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0395" h="413001">
                  <a:moveTo>
                    <a:pt x="0" y="41300"/>
                  </a:moveTo>
                  <a:cubicBezTo>
                    <a:pt x="0" y="18491"/>
                    <a:pt x="18491" y="0"/>
                    <a:pt x="41300" y="0"/>
                  </a:cubicBezTo>
                  <a:lnTo>
                    <a:pt x="609095" y="0"/>
                  </a:lnTo>
                  <a:cubicBezTo>
                    <a:pt x="631904" y="0"/>
                    <a:pt x="650395" y="18491"/>
                    <a:pt x="650395" y="41300"/>
                  </a:cubicBezTo>
                  <a:lnTo>
                    <a:pt x="650395" y="371701"/>
                  </a:lnTo>
                  <a:cubicBezTo>
                    <a:pt x="650395" y="394510"/>
                    <a:pt x="631904" y="413001"/>
                    <a:pt x="609095" y="413001"/>
                  </a:cubicBezTo>
                  <a:lnTo>
                    <a:pt x="41300" y="413001"/>
                  </a:lnTo>
                  <a:cubicBezTo>
                    <a:pt x="18491" y="413001"/>
                    <a:pt x="0" y="394510"/>
                    <a:pt x="0" y="371701"/>
                  </a:cubicBezTo>
                  <a:lnTo>
                    <a:pt x="0" y="41300"/>
                  </a:lnTo>
                  <a:close/>
                </a:path>
              </a:pathLst>
            </a:custGeom>
          </p:spPr>
          <p:style>
            <a:lnRef idx="2">
              <a:schemeClr val="accent4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50196" tIns="50196" rIns="50196" bIns="50196" numCol="1" spcCol="1270" anchor="ctr" anchorCtr="0">
              <a:noAutofit/>
            </a:bodyPr>
            <a:lstStyle/>
            <a:p>
              <a:pPr marL="0" lvl="0" indent="0" algn="ctr" defTabSz="4445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kumimoji="1" lang="ja-JP" altLang="en-US" sz="1000" b="1" kern="1200" dirty="0">
                  <a:solidFill>
                    <a:srgbClr val="FF0000"/>
                  </a:solidFill>
                  <a:latin typeface="HG正楷書体-PRO" panose="03000600000000000000" pitchFamily="66" charset="-128"/>
                  <a:ea typeface="HG正楷書体-PRO" panose="03000600000000000000" pitchFamily="66" charset="-128"/>
                  <a:hlinkClick r:id="rId22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認可までの過程</a:t>
              </a:r>
              <a:endParaRPr kumimoji="1" lang="ja-JP" altLang="en-US" sz="1000" b="1" kern="1200" dirty="0">
                <a:solidFill>
                  <a:srgbClr val="FF0000"/>
                </a:solidFill>
                <a:latin typeface="HG正楷書体-PRO" panose="03000600000000000000" pitchFamily="66" charset="-128"/>
                <a:ea typeface="HG正楷書体-PRO" panose="03000600000000000000" pitchFamily="66" charset="-128"/>
              </a:endParaRPr>
            </a:p>
          </p:txBody>
        </p:sp>
        <p:sp>
          <p:nvSpPr>
            <p:cNvPr id="63" name="四角形: 角を丸くする 62">
              <a:extLst>
                <a:ext uri="{FF2B5EF4-FFF2-40B4-BE49-F238E27FC236}">
                  <a16:creationId xmlns:a16="http://schemas.microsoft.com/office/drawing/2014/main" id="{BE90EDD1-E4B4-F02B-48C1-597394757377}"/>
                </a:ext>
              </a:extLst>
            </p:cNvPr>
            <p:cNvSpPr/>
            <p:nvPr/>
          </p:nvSpPr>
          <p:spPr>
            <a:xfrm>
              <a:off x="8420604" y="4386125"/>
              <a:ext cx="650395" cy="413001"/>
            </a:xfrm>
            <a:prstGeom prst="roundRect">
              <a:avLst>
                <a:gd name="adj" fmla="val 10000"/>
              </a:avLst>
            </a:prstGeom>
            <a:solidFill>
              <a:srgbClr val="C00000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4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ja-JP" altLang="en-US"/>
            </a:p>
          </p:txBody>
        </p:sp>
        <p:sp>
          <p:nvSpPr>
            <p:cNvPr id="64" name="フリーフォーム: 図形 63">
              <a:extLst>
                <a:ext uri="{FF2B5EF4-FFF2-40B4-BE49-F238E27FC236}">
                  <a16:creationId xmlns:a16="http://schemas.microsoft.com/office/drawing/2014/main" id="{6BDF047D-2F67-C9CF-F861-695ED41B3260}"/>
                </a:ext>
              </a:extLst>
            </p:cNvPr>
            <p:cNvSpPr/>
            <p:nvPr/>
          </p:nvSpPr>
          <p:spPr>
            <a:xfrm>
              <a:off x="8466992" y="4428900"/>
              <a:ext cx="650395" cy="413001"/>
            </a:xfrm>
            <a:custGeom>
              <a:avLst/>
              <a:gdLst>
                <a:gd name="connsiteX0" fmla="*/ 0 w 650395"/>
                <a:gd name="connsiteY0" fmla="*/ 41300 h 413001"/>
                <a:gd name="connsiteX1" fmla="*/ 41300 w 650395"/>
                <a:gd name="connsiteY1" fmla="*/ 0 h 413001"/>
                <a:gd name="connsiteX2" fmla="*/ 609095 w 650395"/>
                <a:gd name="connsiteY2" fmla="*/ 0 h 413001"/>
                <a:gd name="connsiteX3" fmla="*/ 650395 w 650395"/>
                <a:gd name="connsiteY3" fmla="*/ 41300 h 413001"/>
                <a:gd name="connsiteX4" fmla="*/ 650395 w 650395"/>
                <a:gd name="connsiteY4" fmla="*/ 371701 h 413001"/>
                <a:gd name="connsiteX5" fmla="*/ 609095 w 650395"/>
                <a:gd name="connsiteY5" fmla="*/ 413001 h 413001"/>
                <a:gd name="connsiteX6" fmla="*/ 41300 w 650395"/>
                <a:gd name="connsiteY6" fmla="*/ 413001 h 413001"/>
                <a:gd name="connsiteX7" fmla="*/ 0 w 650395"/>
                <a:gd name="connsiteY7" fmla="*/ 371701 h 413001"/>
                <a:gd name="connsiteX8" fmla="*/ 0 w 650395"/>
                <a:gd name="connsiteY8" fmla="*/ 41300 h 4130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0395" h="413001">
                  <a:moveTo>
                    <a:pt x="0" y="41300"/>
                  </a:moveTo>
                  <a:cubicBezTo>
                    <a:pt x="0" y="18491"/>
                    <a:pt x="18491" y="0"/>
                    <a:pt x="41300" y="0"/>
                  </a:cubicBezTo>
                  <a:lnTo>
                    <a:pt x="609095" y="0"/>
                  </a:lnTo>
                  <a:cubicBezTo>
                    <a:pt x="631904" y="0"/>
                    <a:pt x="650395" y="18491"/>
                    <a:pt x="650395" y="41300"/>
                  </a:cubicBezTo>
                  <a:lnTo>
                    <a:pt x="650395" y="371701"/>
                  </a:lnTo>
                  <a:cubicBezTo>
                    <a:pt x="650395" y="394510"/>
                    <a:pt x="631904" y="413001"/>
                    <a:pt x="609095" y="413001"/>
                  </a:cubicBezTo>
                  <a:lnTo>
                    <a:pt x="41300" y="413001"/>
                  </a:lnTo>
                  <a:cubicBezTo>
                    <a:pt x="18491" y="413001"/>
                    <a:pt x="0" y="394510"/>
                    <a:pt x="0" y="371701"/>
                  </a:cubicBezTo>
                  <a:lnTo>
                    <a:pt x="0" y="41300"/>
                  </a:lnTo>
                  <a:close/>
                </a:path>
              </a:pathLst>
            </a:custGeom>
          </p:spPr>
          <p:style>
            <a:lnRef idx="2">
              <a:schemeClr val="accent4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46386" tIns="46386" rIns="46386" bIns="46386" numCol="1" spcCol="1270" anchor="ctr" anchorCtr="0">
              <a:noAutofit/>
            </a:bodyPr>
            <a:lstStyle/>
            <a:p>
              <a:pPr marL="0" lvl="0" indent="0" algn="ctr" defTabSz="400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kumimoji="1" lang="ja-JP" altLang="en-US" sz="900" kern="12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G正楷書体-PRO" panose="03000600000000000000" pitchFamily="66" charset="-128"/>
                  <a:ea typeface="HG正楷書体-PRO" panose="03000600000000000000" pitchFamily="66" charset="-128"/>
                </a:rPr>
                <a:t>財務計画</a:t>
              </a:r>
            </a:p>
          </p:txBody>
        </p:sp>
        <p:sp>
          <p:nvSpPr>
            <p:cNvPr id="65" name="四角形: 角を丸くする 64">
              <a:extLst>
                <a:ext uri="{FF2B5EF4-FFF2-40B4-BE49-F238E27FC236}">
                  <a16:creationId xmlns:a16="http://schemas.microsoft.com/office/drawing/2014/main" id="{BEB9EB22-7BD3-7426-3B95-5FF619EDBD31}"/>
                </a:ext>
              </a:extLst>
            </p:cNvPr>
            <p:cNvSpPr/>
            <p:nvPr/>
          </p:nvSpPr>
          <p:spPr>
            <a:xfrm>
              <a:off x="9215531" y="4386125"/>
              <a:ext cx="650395" cy="413001"/>
            </a:xfrm>
            <a:prstGeom prst="roundRect">
              <a:avLst>
                <a:gd name="adj" fmla="val 10000"/>
              </a:avLst>
            </a:prstGeom>
            <a:solidFill>
              <a:schemeClr val="tx1">
                <a:lumMod val="65000"/>
                <a:lumOff val="35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4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ja-JP" altLang="en-US"/>
            </a:p>
          </p:txBody>
        </p:sp>
        <p:sp>
          <p:nvSpPr>
            <p:cNvPr id="66" name="フリーフォーム: 図形 65">
              <a:extLst>
                <a:ext uri="{FF2B5EF4-FFF2-40B4-BE49-F238E27FC236}">
                  <a16:creationId xmlns:a16="http://schemas.microsoft.com/office/drawing/2014/main" id="{1520C36E-5FA9-22A7-6E25-07F6EA382B73}"/>
                </a:ext>
              </a:extLst>
            </p:cNvPr>
            <p:cNvSpPr/>
            <p:nvPr/>
          </p:nvSpPr>
          <p:spPr>
            <a:xfrm>
              <a:off x="9261920" y="4428900"/>
              <a:ext cx="650395" cy="413001"/>
            </a:xfrm>
            <a:custGeom>
              <a:avLst/>
              <a:gdLst>
                <a:gd name="connsiteX0" fmla="*/ 0 w 650395"/>
                <a:gd name="connsiteY0" fmla="*/ 41300 h 413001"/>
                <a:gd name="connsiteX1" fmla="*/ 41300 w 650395"/>
                <a:gd name="connsiteY1" fmla="*/ 0 h 413001"/>
                <a:gd name="connsiteX2" fmla="*/ 609095 w 650395"/>
                <a:gd name="connsiteY2" fmla="*/ 0 h 413001"/>
                <a:gd name="connsiteX3" fmla="*/ 650395 w 650395"/>
                <a:gd name="connsiteY3" fmla="*/ 41300 h 413001"/>
                <a:gd name="connsiteX4" fmla="*/ 650395 w 650395"/>
                <a:gd name="connsiteY4" fmla="*/ 371701 h 413001"/>
                <a:gd name="connsiteX5" fmla="*/ 609095 w 650395"/>
                <a:gd name="connsiteY5" fmla="*/ 413001 h 413001"/>
                <a:gd name="connsiteX6" fmla="*/ 41300 w 650395"/>
                <a:gd name="connsiteY6" fmla="*/ 413001 h 413001"/>
                <a:gd name="connsiteX7" fmla="*/ 0 w 650395"/>
                <a:gd name="connsiteY7" fmla="*/ 371701 h 413001"/>
                <a:gd name="connsiteX8" fmla="*/ 0 w 650395"/>
                <a:gd name="connsiteY8" fmla="*/ 41300 h 4130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0395" h="413001">
                  <a:moveTo>
                    <a:pt x="0" y="41300"/>
                  </a:moveTo>
                  <a:cubicBezTo>
                    <a:pt x="0" y="18491"/>
                    <a:pt x="18491" y="0"/>
                    <a:pt x="41300" y="0"/>
                  </a:cubicBezTo>
                  <a:lnTo>
                    <a:pt x="609095" y="0"/>
                  </a:lnTo>
                  <a:cubicBezTo>
                    <a:pt x="631904" y="0"/>
                    <a:pt x="650395" y="18491"/>
                    <a:pt x="650395" y="41300"/>
                  </a:cubicBezTo>
                  <a:lnTo>
                    <a:pt x="650395" y="371701"/>
                  </a:lnTo>
                  <a:cubicBezTo>
                    <a:pt x="650395" y="394510"/>
                    <a:pt x="631904" y="413001"/>
                    <a:pt x="609095" y="413001"/>
                  </a:cubicBezTo>
                  <a:lnTo>
                    <a:pt x="41300" y="413001"/>
                  </a:lnTo>
                  <a:cubicBezTo>
                    <a:pt x="18491" y="413001"/>
                    <a:pt x="0" y="394510"/>
                    <a:pt x="0" y="371701"/>
                  </a:cubicBezTo>
                  <a:lnTo>
                    <a:pt x="0" y="41300"/>
                  </a:lnTo>
                  <a:close/>
                </a:path>
              </a:pathLst>
            </a:custGeom>
          </p:spPr>
          <p:style>
            <a:lnRef idx="2">
              <a:schemeClr val="accent4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50196" tIns="50196" rIns="50196" bIns="50196" numCol="1" spcCol="1270" anchor="ctr" anchorCtr="0">
              <a:noAutofit/>
            </a:bodyPr>
            <a:lstStyle/>
            <a:p>
              <a:pPr marL="0" lvl="0" indent="0" algn="ctr" defTabSz="4445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kumimoji="1" lang="ja-JP" altLang="en-US" sz="1000" kern="12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G正楷書体-PRO" panose="03000600000000000000" pitchFamily="66" charset="-128"/>
                  <a:ea typeface="HG正楷書体-PRO" panose="03000600000000000000" pitchFamily="66" charset="-128"/>
                </a:rPr>
                <a:t>収支予想</a:t>
              </a:r>
            </a:p>
          </p:txBody>
        </p:sp>
        <p:sp>
          <p:nvSpPr>
            <p:cNvPr id="67" name="四角形: 角を丸くする 66">
              <a:extLst>
                <a:ext uri="{FF2B5EF4-FFF2-40B4-BE49-F238E27FC236}">
                  <a16:creationId xmlns:a16="http://schemas.microsoft.com/office/drawing/2014/main" id="{B781D763-A87A-9E7B-C64C-46E821237AED}"/>
                </a:ext>
              </a:extLst>
            </p:cNvPr>
            <p:cNvSpPr/>
            <p:nvPr/>
          </p:nvSpPr>
          <p:spPr>
            <a:xfrm>
              <a:off x="10010459" y="4386125"/>
              <a:ext cx="650395" cy="413001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4">
                <a:hueOff val="0"/>
                <a:satOff val="0"/>
                <a:lumOff val="0"/>
                <a:alphaOff val="0"/>
              </a:schemeClr>
            </a:fillRef>
            <a:effectRef idx="0">
              <a:schemeClr val="accent4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ja-JP" altLang="en-US"/>
            </a:p>
          </p:txBody>
        </p:sp>
        <p:sp>
          <p:nvSpPr>
            <p:cNvPr id="68" name="フリーフォーム: 図形 67">
              <a:hlinkClick r:id="rId23" action="ppaction://hlinkpres?slideindex=1&amp;slidetitle="/>
              <a:extLst>
                <a:ext uri="{FF2B5EF4-FFF2-40B4-BE49-F238E27FC236}">
                  <a16:creationId xmlns:a16="http://schemas.microsoft.com/office/drawing/2014/main" id="{AA293D36-A0E5-0CBD-E429-892E2A2DB7F6}"/>
                </a:ext>
              </a:extLst>
            </p:cNvPr>
            <p:cNvSpPr/>
            <p:nvPr/>
          </p:nvSpPr>
          <p:spPr>
            <a:xfrm>
              <a:off x="10056847" y="4428900"/>
              <a:ext cx="650395" cy="413001"/>
            </a:xfrm>
            <a:custGeom>
              <a:avLst/>
              <a:gdLst>
                <a:gd name="connsiteX0" fmla="*/ 0 w 650395"/>
                <a:gd name="connsiteY0" fmla="*/ 41300 h 413001"/>
                <a:gd name="connsiteX1" fmla="*/ 41300 w 650395"/>
                <a:gd name="connsiteY1" fmla="*/ 0 h 413001"/>
                <a:gd name="connsiteX2" fmla="*/ 609095 w 650395"/>
                <a:gd name="connsiteY2" fmla="*/ 0 h 413001"/>
                <a:gd name="connsiteX3" fmla="*/ 650395 w 650395"/>
                <a:gd name="connsiteY3" fmla="*/ 41300 h 413001"/>
                <a:gd name="connsiteX4" fmla="*/ 650395 w 650395"/>
                <a:gd name="connsiteY4" fmla="*/ 371701 h 413001"/>
                <a:gd name="connsiteX5" fmla="*/ 609095 w 650395"/>
                <a:gd name="connsiteY5" fmla="*/ 413001 h 413001"/>
                <a:gd name="connsiteX6" fmla="*/ 41300 w 650395"/>
                <a:gd name="connsiteY6" fmla="*/ 413001 h 413001"/>
                <a:gd name="connsiteX7" fmla="*/ 0 w 650395"/>
                <a:gd name="connsiteY7" fmla="*/ 371701 h 413001"/>
                <a:gd name="connsiteX8" fmla="*/ 0 w 650395"/>
                <a:gd name="connsiteY8" fmla="*/ 41300 h 4130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0395" h="413001">
                  <a:moveTo>
                    <a:pt x="0" y="41300"/>
                  </a:moveTo>
                  <a:cubicBezTo>
                    <a:pt x="0" y="18491"/>
                    <a:pt x="18491" y="0"/>
                    <a:pt x="41300" y="0"/>
                  </a:cubicBezTo>
                  <a:lnTo>
                    <a:pt x="609095" y="0"/>
                  </a:lnTo>
                  <a:cubicBezTo>
                    <a:pt x="631904" y="0"/>
                    <a:pt x="650395" y="18491"/>
                    <a:pt x="650395" y="41300"/>
                  </a:cubicBezTo>
                  <a:lnTo>
                    <a:pt x="650395" y="371701"/>
                  </a:lnTo>
                  <a:cubicBezTo>
                    <a:pt x="650395" y="394510"/>
                    <a:pt x="631904" y="413001"/>
                    <a:pt x="609095" y="413001"/>
                  </a:cubicBezTo>
                  <a:lnTo>
                    <a:pt x="41300" y="413001"/>
                  </a:lnTo>
                  <a:cubicBezTo>
                    <a:pt x="18491" y="413001"/>
                    <a:pt x="0" y="394510"/>
                    <a:pt x="0" y="371701"/>
                  </a:cubicBezTo>
                  <a:lnTo>
                    <a:pt x="0" y="41300"/>
                  </a:lnTo>
                  <a:close/>
                </a:path>
              </a:pathLst>
            </a:custGeom>
          </p:spPr>
          <p:style>
            <a:lnRef idx="2">
              <a:schemeClr val="accent4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50196" tIns="50196" rIns="50196" bIns="50196" numCol="1" spcCol="1270" anchor="ctr" anchorCtr="0">
              <a:noAutofit/>
            </a:bodyPr>
            <a:lstStyle/>
            <a:p>
              <a:pPr marL="0" lvl="0" indent="0" algn="ctr" defTabSz="4445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kumimoji="1" lang="ja-JP" altLang="en-US" sz="1000" b="1" kern="1200" dirty="0">
                  <a:latin typeface="HG正楷書体-PRO" panose="03000600000000000000" pitchFamily="66" charset="-128"/>
                  <a:ea typeface="HG正楷書体-PRO" panose="03000600000000000000" pitchFamily="66" charset="-128"/>
                </a:rPr>
                <a:t>渉外活動</a:t>
              </a:r>
            </a:p>
          </p:txBody>
        </p:sp>
        <p:sp>
          <p:nvSpPr>
            <p:cNvPr id="69" name="四角形: 角を丸くする 68">
              <a:extLst>
                <a:ext uri="{FF2B5EF4-FFF2-40B4-BE49-F238E27FC236}">
                  <a16:creationId xmlns:a16="http://schemas.microsoft.com/office/drawing/2014/main" id="{5996C959-492F-8194-19B0-198155D79778}"/>
                </a:ext>
              </a:extLst>
            </p:cNvPr>
            <p:cNvSpPr/>
            <p:nvPr/>
          </p:nvSpPr>
          <p:spPr>
            <a:xfrm>
              <a:off x="6632016" y="3801223"/>
              <a:ext cx="650395" cy="413001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hueOff val="0"/>
                <a:satOff val="0"/>
                <a:lumOff val="0"/>
                <a:alphaOff val="0"/>
              </a:schemeClr>
            </a:fillRef>
            <a:effectRef idx="0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ja-JP" altLang="en-US"/>
            </a:p>
          </p:txBody>
        </p:sp>
        <p:sp>
          <p:nvSpPr>
            <p:cNvPr id="70" name="フリーフォーム: 図形 69">
              <a:extLst>
                <a:ext uri="{FF2B5EF4-FFF2-40B4-BE49-F238E27FC236}">
                  <a16:creationId xmlns:a16="http://schemas.microsoft.com/office/drawing/2014/main" id="{7A0333BF-9B97-6996-2421-0F0C41A8449B}"/>
                </a:ext>
              </a:extLst>
            </p:cNvPr>
            <p:cNvSpPr/>
            <p:nvPr/>
          </p:nvSpPr>
          <p:spPr>
            <a:xfrm>
              <a:off x="6678404" y="3843998"/>
              <a:ext cx="650395" cy="413001"/>
            </a:xfrm>
            <a:custGeom>
              <a:avLst/>
              <a:gdLst>
                <a:gd name="connsiteX0" fmla="*/ 0 w 650395"/>
                <a:gd name="connsiteY0" fmla="*/ 41300 h 413001"/>
                <a:gd name="connsiteX1" fmla="*/ 41300 w 650395"/>
                <a:gd name="connsiteY1" fmla="*/ 0 h 413001"/>
                <a:gd name="connsiteX2" fmla="*/ 609095 w 650395"/>
                <a:gd name="connsiteY2" fmla="*/ 0 h 413001"/>
                <a:gd name="connsiteX3" fmla="*/ 650395 w 650395"/>
                <a:gd name="connsiteY3" fmla="*/ 41300 h 413001"/>
                <a:gd name="connsiteX4" fmla="*/ 650395 w 650395"/>
                <a:gd name="connsiteY4" fmla="*/ 371701 h 413001"/>
                <a:gd name="connsiteX5" fmla="*/ 609095 w 650395"/>
                <a:gd name="connsiteY5" fmla="*/ 413001 h 413001"/>
                <a:gd name="connsiteX6" fmla="*/ 41300 w 650395"/>
                <a:gd name="connsiteY6" fmla="*/ 413001 h 413001"/>
                <a:gd name="connsiteX7" fmla="*/ 0 w 650395"/>
                <a:gd name="connsiteY7" fmla="*/ 371701 h 413001"/>
                <a:gd name="connsiteX8" fmla="*/ 0 w 650395"/>
                <a:gd name="connsiteY8" fmla="*/ 41300 h 4130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0395" h="413001">
                  <a:moveTo>
                    <a:pt x="0" y="41300"/>
                  </a:moveTo>
                  <a:cubicBezTo>
                    <a:pt x="0" y="18491"/>
                    <a:pt x="18491" y="0"/>
                    <a:pt x="41300" y="0"/>
                  </a:cubicBezTo>
                  <a:lnTo>
                    <a:pt x="609095" y="0"/>
                  </a:lnTo>
                  <a:cubicBezTo>
                    <a:pt x="631904" y="0"/>
                    <a:pt x="650395" y="18491"/>
                    <a:pt x="650395" y="41300"/>
                  </a:cubicBezTo>
                  <a:lnTo>
                    <a:pt x="650395" y="371701"/>
                  </a:lnTo>
                  <a:cubicBezTo>
                    <a:pt x="650395" y="394510"/>
                    <a:pt x="631904" y="413001"/>
                    <a:pt x="609095" y="413001"/>
                  </a:cubicBezTo>
                  <a:lnTo>
                    <a:pt x="41300" y="413001"/>
                  </a:lnTo>
                  <a:cubicBezTo>
                    <a:pt x="18491" y="413001"/>
                    <a:pt x="0" y="394510"/>
                    <a:pt x="0" y="371701"/>
                  </a:cubicBezTo>
                  <a:lnTo>
                    <a:pt x="0" y="41300"/>
                  </a:lnTo>
                  <a:close/>
                </a:path>
              </a:pathLst>
            </a:custGeom>
          </p:spPr>
          <p:style>
            <a:lnRef idx="2">
              <a:schemeClr val="accent3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50196" tIns="50196" rIns="50196" bIns="50196" numCol="1" spcCol="1270" anchor="ctr" anchorCtr="0">
              <a:noAutofit/>
            </a:bodyPr>
            <a:lstStyle/>
            <a:p>
              <a:pPr marL="0" lvl="0" indent="0" algn="ctr" defTabSz="4445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kumimoji="1" lang="ja-JP" altLang="en-US" sz="1000" b="1" u="sng" kern="1200" dirty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G正楷書体-PRO" panose="03000600000000000000" pitchFamily="66" charset="-128"/>
                  <a:ea typeface="HG正楷書体-PRO" panose="03000600000000000000" pitchFamily="66" charset="-128"/>
                  <a:hlinkClick r:id="rId24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ホームページ</a:t>
              </a:r>
              <a:endParaRPr kumimoji="1" lang="ja-JP" altLang="en-US" sz="1000" b="1" u="sng" kern="12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G正楷書体-PRO" panose="03000600000000000000" pitchFamily="66" charset="-128"/>
                <a:ea typeface="HG正楷書体-PRO" panose="03000600000000000000" pitchFamily="66" charset="-128"/>
              </a:endParaRPr>
            </a:p>
          </p:txBody>
        </p:sp>
        <p:sp>
          <p:nvSpPr>
            <p:cNvPr id="71" name="四角形: 角を丸くする 70">
              <a:extLst>
                <a:ext uri="{FF2B5EF4-FFF2-40B4-BE49-F238E27FC236}">
                  <a16:creationId xmlns:a16="http://schemas.microsoft.com/office/drawing/2014/main" id="{D7C933A8-9236-A1CD-587C-0293669F75AC}"/>
                </a:ext>
              </a:extLst>
            </p:cNvPr>
            <p:cNvSpPr/>
            <p:nvPr/>
          </p:nvSpPr>
          <p:spPr>
            <a:xfrm>
              <a:off x="7029480" y="3199065"/>
              <a:ext cx="650395" cy="413001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ja-JP" altLang="en-US"/>
            </a:p>
          </p:txBody>
        </p:sp>
        <p:sp>
          <p:nvSpPr>
            <p:cNvPr id="72" name="フリーフォーム: 図形 71">
              <a:extLst>
                <a:ext uri="{FF2B5EF4-FFF2-40B4-BE49-F238E27FC236}">
                  <a16:creationId xmlns:a16="http://schemas.microsoft.com/office/drawing/2014/main" id="{CCF179CE-012A-5C4F-288B-DF033741B551}"/>
                </a:ext>
              </a:extLst>
            </p:cNvPr>
            <p:cNvSpPr/>
            <p:nvPr/>
          </p:nvSpPr>
          <p:spPr>
            <a:xfrm>
              <a:off x="7075868" y="3241840"/>
              <a:ext cx="650395" cy="413001"/>
            </a:xfrm>
            <a:custGeom>
              <a:avLst/>
              <a:gdLst>
                <a:gd name="connsiteX0" fmla="*/ 0 w 650395"/>
                <a:gd name="connsiteY0" fmla="*/ 41300 h 413001"/>
                <a:gd name="connsiteX1" fmla="*/ 41300 w 650395"/>
                <a:gd name="connsiteY1" fmla="*/ 0 h 413001"/>
                <a:gd name="connsiteX2" fmla="*/ 609095 w 650395"/>
                <a:gd name="connsiteY2" fmla="*/ 0 h 413001"/>
                <a:gd name="connsiteX3" fmla="*/ 650395 w 650395"/>
                <a:gd name="connsiteY3" fmla="*/ 41300 h 413001"/>
                <a:gd name="connsiteX4" fmla="*/ 650395 w 650395"/>
                <a:gd name="connsiteY4" fmla="*/ 371701 h 413001"/>
                <a:gd name="connsiteX5" fmla="*/ 609095 w 650395"/>
                <a:gd name="connsiteY5" fmla="*/ 413001 h 413001"/>
                <a:gd name="connsiteX6" fmla="*/ 41300 w 650395"/>
                <a:gd name="connsiteY6" fmla="*/ 413001 h 413001"/>
                <a:gd name="connsiteX7" fmla="*/ 0 w 650395"/>
                <a:gd name="connsiteY7" fmla="*/ 371701 h 413001"/>
                <a:gd name="connsiteX8" fmla="*/ 0 w 650395"/>
                <a:gd name="connsiteY8" fmla="*/ 41300 h 4130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0395" h="413001">
                  <a:moveTo>
                    <a:pt x="0" y="41300"/>
                  </a:moveTo>
                  <a:cubicBezTo>
                    <a:pt x="0" y="18491"/>
                    <a:pt x="18491" y="0"/>
                    <a:pt x="41300" y="0"/>
                  </a:cubicBezTo>
                  <a:lnTo>
                    <a:pt x="609095" y="0"/>
                  </a:lnTo>
                  <a:cubicBezTo>
                    <a:pt x="631904" y="0"/>
                    <a:pt x="650395" y="18491"/>
                    <a:pt x="650395" y="41300"/>
                  </a:cubicBezTo>
                  <a:lnTo>
                    <a:pt x="650395" y="371701"/>
                  </a:lnTo>
                  <a:cubicBezTo>
                    <a:pt x="650395" y="394510"/>
                    <a:pt x="631904" y="413001"/>
                    <a:pt x="609095" y="413001"/>
                  </a:cubicBezTo>
                  <a:lnTo>
                    <a:pt x="41300" y="413001"/>
                  </a:lnTo>
                  <a:cubicBezTo>
                    <a:pt x="18491" y="413001"/>
                    <a:pt x="0" y="394510"/>
                    <a:pt x="0" y="371701"/>
                  </a:cubicBezTo>
                  <a:lnTo>
                    <a:pt x="0" y="41300"/>
                  </a:lnTo>
                  <a:close/>
                </a:path>
              </a:pathLst>
            </a:custGeom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50196" tIns="50196" rIns="50196" bIns="50196" numCol="1" spcCol="1270" anchor="ctr" anchorCtr="0">
              <a:noAutofit/>
            </a:bodyPr>
            <a:lstStyle/>
            <a:p>
              <a:pPr marL="0" lvl="0" indent="0" algn="ctr" defTabSz="4445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kumimoji="1" lang="ja-JP" altLang="en-US" sz="1000" b="1" kern="1200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G正楷書体-PRO" panose="03000600000000000000" pitchFamily="66" charset="-128"/>
                  <a:ea typeface="HG正楷書体-PRO" panose="03000600000000000000" pitchFamily="66" charset="-128"/>
                  <a:hlinkClick r:id="rId25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夢と絆の倫理綱領</a:t>
              </a:r>
              <a:endParaRPr kumimoji="1" lang="en-US" altLang="ja-JP" sz="1000" b="1" kern="12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G正楷書体-PRO" panose="03000600000000000000" pitchFamily="66" charset="-128"/>
                <a:ea typeface="HG正楷書体-PRO" panose="03000600000000000000" pitchFamily="66" charset="-12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72601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図 4">
            <a:extLst>
              <a:ext uri="{FF2B5EF4-FFF2-40B4-BE49-F238E27FC236}">
                <a16:creationId xmlns:a16="http://schemas.microsoft.com/office/drawing/2014/main" id="{8AE42694-83B5-3210-FFAA-EB1CACD1FE2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57150"/>
            <a:ext cx="12192000" cy="6858000"/>
          </a:xfrm>
          <a:prstGeom prst="rect">
            <a:avLst/>
          </a:prstGeom>
        </p:spPr>
      </p:pic>
      <p:pic>
        <p:nvPicPr>
          <p:cNvPr id="3" name="図 2">
            <a:extLst>
              <a:ext uri="{FF2B5EF4-FFF2-40B4-BE49-F238E27FC236}">
                <a16:creationId xmlns:a16="http://schemas.microsoft.com/office/drawing/2014/main" id="{DB7DDEA2-8DBA-91C1-CE98-2962A8C3EEB3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14579" y="352343"/>
            <a:ext cx="4372494" cy="1500841"/>
          </a:xfrm>
          <a:prstGeom prst="rect">
            <a:avLst/>
          </a:prstGeom>
        </p:spPr>
      </p:pic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12CC6A58-D010-9548-240E-C1C422E5AEE1}"/>
              </a:ext>
            </a:extLst>
          </p:cNvPr>
          <p:cNvSpPr/>
          <p:nvPr/>
        </p:nvSpPr>
        <p:spPr>
          <a:xfrm>
            <a:off x="1395370" y="4329318"/>
            <a:ext cx="9238426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ja-JP" altLang="en-US" sz="4400" b="1" dirty="0">
                <a:ln w="9525">
                  <a:solidFill>
                    <a:schemeClr val="tx1"/>
                  </a:solidFill>
                </a:ln>
                <a:solidFill>
                  <a:srgbClr val="FFFF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HG正楷書体-PRO" panose="03000600000000000000" pitchFamily="66" charset="-128"/>
                <a:ea typeface="HG正楷書体-PRO" panose="03000600000000000000" pitchFamily="66" charset="-128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障害者就労移行支援</a:t>
            </a:r>
            <a:r>
              <a:rPr lang="en-US" altLang="ja-JP" sz="4400" b="1" dirty="0">
                <a:ln w="9525">
                  <a:solidFill>
                    <a:schemeClr val="tx1"/>
                  </a:solidFill>
                </a:ln>
                <a:solidFill>
                  <a:srgbClr val="FFFF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HG正楷書体-PRO" panose="03000600000000000000" pitchFamily="66" charset="-128"/>
                <a:ea typeface="HG正楷書体-PRO" panose="03000600000000000000" pitchFamily="66" charset="-128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『</a:t>
            </a:r>
            <a:r>
              <a:rPr lang="ja-JP" altLang="en-US" sz="4400" b="1" dirty="0">
                <a:ln w="9525">
                  <a:solidFill>
                    <a:schemeClr val="tx1"/>
                  </a:solidFill>
                </a:ln>
                <a:solidFill>
                  <a:srgbClr val="FFFF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HG正楷書体-PRO" panose="03000600000000000000" pitchFamily="66" charset="-128"/>
                <a:ea typeface="HG正楷書体-PRO" panose="03000600000000000000" pitchFamily="66" charset="-128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塩竈潮さい</a:t>
            </a:r>
            <a:r>
              <a:rPr lang="en-US" altLang="ja-JP" sz="4400" b="1" dirty="0">
                <a:ln w="9525">
                  <a:solidFill>
                    <a:schemeClr val="tx1"/>
                  </a:solidFill>
                </a:ln>
                <a:solidFill>
                  <a:srgbClr val="FFFF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HG正楷書体-PRO" panose="03000600000000000000" pitchFamily="66" charset="-128"/>
                <a:ea typeface="HG正楷書体-PRO" panose="03000600000000000000" pitchFamily="66" charset="-128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』</a:t>
            </a:r>
            <a:endParaRPr lang="ja-JP" altLang="en-US" sz="4400" b="1" dirty="0">
              <a:ln w="9525">
                <a:solidFill>
                  <a:schemeClr val="tx1"/>
                </a:solidFill>
              </a:ln>
              <a:solidFill>
                <a:srgbClr val="FFFF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HG正楷書体-PRO" panose="03000600000000000000" pitchFamily="66" charset="-128"/>
              <a:ea typeface="HG正楷書体-PRO" panose="03000600000000000000" pitchFamily="66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7212297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2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やどぁり">
            <a:hlinkClick r:id="" action="ppaction://media"/>
            <a:extLst>
              <a:ext uri="{FF2B5EF4-FFF2-40B4-BE49-F238E27FC236}">
                <a16:creationId xmlns:a16="http://schemas.microsoft.com/office/drawing/2014/main" id="{0A4EBFD3-28C9-C75B-3845-F0B0CCF9B76D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81421" y="0"/>
            <a:ext cx="12192000" cy="6858000"/>
          </a:xfrm>
          <a:prstGeom prst="rect">
            <a:avLst/>
          </a:prstGeom>
        </p:spPr>
      </p:pic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8AF41483-EB66-56F7-E91D-25DD5058678F}"/>
              </a:ext>
            </a:extLst>
          </p:cNvPr>
          <p:cNvSpPr/>
          <p:nvPr/>
        </p:nvSpPr>
        <p:spPr>
          <a:xfrm>
            <a:off x="1853400" y="4235376"/>
            <a:ext cx="8084231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ja-JP" altLang="en-US" sz="4400" b="1" cap="none" spc="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HG正楷書体-PRO" panose="03000600000000000000" pitchFamily="66" charset="-128"/>
                <a:ea typeface="HG正楷書体-PRO" panose="03000600000000000000" pitchFamily="66" charset="-128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フリースクール</a:t>
            </a:r>
            <a:r>
              <a:rPr lang="en-US" altLang="ja-JP" sz="4400" b="1" cap="none" spc="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HG正楷書体-PRO" panose="03000600000000000000" pitchFamily="66" charset="-128"/>
                <a:ea typeface="HG正楷書体-PRO" panose="03000600000000000000" pitchFamily="66" charset="-128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『</a:t>
            </a:r>
            <a:r>
              <a:rPr lang="ja-JP" altLang="en-US" sz="4400" b="1" cap="none" spc="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HG正楷書体-PRO" panose="03000600000000000000" pitchFamily="66" charset="-128"/>
                <a:ea typeface="HG正楷書体-PRO" panose="03000600000000000000" pitchFamily="66" charset="-128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やどかり</a:t>
            </a:r>
            <a:r>
              <a:rPr lang="en-US" altLang="ja-JP" sz="4400" b="1" cap="none" spc="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HG正楷書体-PRO" panose="03000600000000000000" pitchFamily="66" charset="-128"/>
                <a:ea typeface="HG正楷書体-PRO" panose="03000600000000000000" pitchFamily="66" charset="-128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』</a:t>
            </a:r>
            <a:endParaRPr lang="ja-JP" altLang="en-US" sz="4400" b="1" cap="none" spc="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HG正楷書体-PRO" panose="03000600000000000000" pitchFamily="66" charset="-128"/>
              <a:ea typeface="HG正楷書体-PRO" panose="03000600000000000000" pitchFamily="66" charset="-128"/>
            </a:endParaRPr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1E2169D5-79C5-BE2C-CD54-71E002DAEE06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14579" y="352343"/>
            <a:ext cx="4372494" cy="15008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5512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588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25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30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ビデオ 4">
            <a:hlinkClick r:id="" action="ppaction://media"/>
            <a:extLst>
              <a:ext uri="{FF2B5EF4-FFF2-40B4-BE49-F238E27FC236}">
                <a16:creationId xmlns:a16="http://schemas.microsoft.com/office/drawing/2014/main" id="{9EC87373-E76A-CA73-3D77-17D18F9AB21C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>
            <a:lum bright="40000"/>
          </a:blip>
          <a:stretch>
            <a:fillRect/>
          </a:stretch>
        </p:blipFill>
        <p:spPr>
          <a:xfrm>
            <a:off x="0" y="-128016"/>
            <a:ext cx="12192000" cy="6858000"/>
          </a:xfrm>
          <a:prstGeom prst="rect">
            <a:avLst/>
          </a:prstGeom>
        </p:spPr>
      </p:pic>
      <p:pic>
        <p:nvPicPr>
          <p:cNvPr id="2" name="図 1">
            <a:extLst>
              <a:ext uri="{FF2B5EF4-FFF2-40B4-BE49-F238E27FC236}">
                <a16:creationId xmlns:a16="http://schemas.microsoft.com/office/drawing/2014/main" id="{850BDE58-4814-7BF3-85A6-06577A11696B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14579" y="352343"/>
            <a:ext cx="4372494" cy="1500841"/>
          </a:xfrm>
          <a:prstGeom prst="rect">
            <a:avLst/>
          </a:prstGeom>
        </p:spPr>
      </p:pic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901E6187-959D-F9BA-5952-74C44E84CBE7}"/>
              </a:ext>
            </a:extLst>
          </p:cNvPr>
          <p:cNvSpPr/>
          <p:nvPr/>
        </p:nvSpPr>
        <p:spPr>
          <a:xfrm>
            <a:off x="949731" y="3429000"/>
            <a:ext cx="1012969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ja-JP" altLang="en-US" sz="5400" b="1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HG正楷書体-PRO" panose="03000600000000000000" pitchFamily="66" charset="-128"/>
                <a:ea typeface="HG正楷書体-PRO" panose="03000600000000000000" pitchFamily="66" charset="-128"/>
                <a:hlinkClick r:id="rId6" action="ppaction://hlinkfile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パソコン教室</a:t>
            </a:r>
            <a:r>
              <a:rPr lang="en-US" altLang="ja-JP" sz="5400" b="1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HG正楷書体-PRO" panose="03000600000000000000" pitchFamily="66" charset="-128"/>
                <a:ea typeface="HG正楷書体-PRO" panose="03000600000000000000" pitchFamily="66" charset="-128"/>
                <a:hlinkClick r:id="rId6" action="ppaction://hlinkfile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『Shining Hand』</a:t>
            </a:r>
            <a:endParaRPr lang="ja-JP" altLang="en-US" sz="5400" b="1" cap="none" spc="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HG正楷書体-PRO" panose="03000600000000000000" pitchFamily="66" charset="-128"/>
              <a:ea typeface="HG正楷書体-PRO" panose="03000600000000000000" pitchFamily="66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0606563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0076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6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5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 mute="1">
                <p:cTn id="25" repeatCount="indefinite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30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6B8849EB-7A67-8F0F-1257-3DE7C6F9B1E6}"/>
              </a:ext>
            </a:extLst>
          </p:cNvPr>
          <p:cNvSpPr txBox="1"/>
          <p:nvPr/>
        </p:nvSpPr>
        <p:spPr>
          <a:xfrm>
            <a:off x="3870960" y="2956560"/>
            <a:ext cx="792480" cy="6248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kumimoji="1" lang="ja-JP" altLang="en-US" dirty="0"/>
          </a:p>
        </p:txBody>
      </p:sp>
      <p:pic>
        <p:nvPicPr>
          <p:cNvPr id="45" name="å¥³æ_§ - 92845">
            <a:hlinkClick r:id="" action="ppaction://media"/>
            <a:extLst>
              <a:ext uri="{FF2B5EF4-FFF2-40B4-BE49-F238E27FC236}">
                <a16:creationId xmlns:a16="http://schemas.microsoft.com/office/drawing/2014/main" id="{7C044DE6-7BE7-EE5E-F5CC-42060E363BE4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>
            <a:duotone>
              <a:schemeClr val="bg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-28774" y="-34294"/>
            <a:ext cx="12192000" cy="6858000"/>
          </a:xfrm>
          <a:prstGeom prst="rect">
            <a:avLst/>
          </a:prstGeom>
        </p:spPr>
      </p:pic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91FC8A26-943F-EE6F-E6E5-CA864C892155}"/>
              </a:ext>
            </a:extLst>
          </p:cNvPr>
          <p:cNvSpPr txBox="1"/>
          <p:nvPr/>
        </p:nvSpPr>
        <p:spPr>
          <a:xfrm>
            <a:off x="4023360" y="3108960"/>
            <a:ext cx="792480" cy="6248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kumimoji="1" lang="ja-JP" altLang="en-US" dirty="0"/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B872235B-C8B7-8C42-D9EC-32B1CC72316B}"/>
              </a:ext>
            </a:extLst>
          </p:cNvPr>
          <p:cNvSpPr txBox="1"/>
          <p:nvPr/>
        </p:nvSpPr>
        <p:spPr>
          <a:xfrm>
            <a:off x="3627120" y="2956560"/>
            <a:ext cx="792480" cy="6248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kumimoji="1" lang="ja-JP" altLang="en-US" dirty="0"/>
          </a:p>
        </p:txBody>
      </p:sp>
      <p:pic>
        <p:nvPicPr>
          <p:cNvPr id="2" name="図 1">
            <a:extLst>
              <a:ext uri="{FF2B5EF4-FFF2-40B4-BE49-F238E27FC236}">
                <a16:creationId xmlns:a16="http://schemas.microsoft.com/office/drawing/2014/main" id="{80333D7D-F172-5069-6F87-6F41AED0DC52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67226" y="466014"/>
            <a:ext cx="4372494" cy="1500841"/>
          </a:xfrm>
          <a:prstGeom prst="rect">
            <a:avLst/>
          </a:prstGeom>
        </p:spPr>
      </p:pic>
      <p:pic>
        <p:nvPicPr>
          <p:cNvPr id="11" name="図 10">
            <a:extLst>
              <a:ext uri="{FF2B5EF4-FFF2-40B4-BE49-F238E27FC236}">
                <a16:creationId xmlns:a16="http://schemas.microsoft.com/office/drawing/2014/main" id="{93F0A37B-CCA7-DB8C-D1A8-D3C3EB6CCDE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72850" y="2465765"/>
            <a:ext cx="1089650" cy="852511"/>
          </a:xfrm>
          <a:prstGeom prst="rect">
            <a:avLst/>
          </a:prstGeom>
        </p:spPr>
      </p:pic>
      <p:pic>
        <p:nvPicPr>
          <p:cNvPr id="12" name="図 11">
            <a:extLst>
              <a:ext uri="{FF2B5EF4-FFF2-40B4-BE49-F238E27FC236}">
                <a16:creationId xmlns:a16="http://schemas.microsoft.com/office/drawing/2014/main" id="{622341AC-0E25-6183-F073-09FFD3129F3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80613" y="5271526"/>
            <a:ext cx="1089650" cy="852511"/>
          </a:xfrm>
          <a:prstGeom prst="rect">
            <a:avLst/>
          </a:prstGeom>
        </p:spPr>
      </p:pic>
      <p:pic>
        <p:nvPicPr>
          <p:cNvPr id="13" name="図 12">
            <a:extLst>
              <a:ext uri="{FF2B5EF4-FFF2-40B4-BE49-F238E27FC236}">
                <a16:creationId xmlns:a16="http://schemas.microsoft.com/office/drawing/2014/main" id="{6CD89866-C9A0-07EE-4B9B-2FCF0E760D3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80613" y="3404623"/>
            <a:ext cx="1089650" cy="852511"/>
          </a:xfrm>
          <a:prstGeom prst="rect">
            <a:avLst/>
          </a:prstGeom>
        </p:spPr>
      </p:pic>
      <p:pic>
        <p:nvPicPr>
          <p:cNvPr id="14" name="図 13">
            <a:extLst>
              <a:ext uri="{FF2B5EF4-FFF2-40B4-BE49-F238E27FC236}">
                <a16:creationId xmlns:a16="http://schemas.microsoft.com/office/drawing/2014/main" id="{5640EF17-975D-1E21-27FB-61F635EAA5D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72850" y="4332668"/>
            <a:ext cx="1089650" cy="852511"/>
          </a:xfrm>
          <a:prstGeom prst="rect">
            <a:avLst/>
          </a:prstGeom>
        </p:spPr>
      </p:pic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DF36E693-440F-2EBA-D392-BB526E3AC982}"/>
              </a:ext>
            </a:extLst>
          </p:cNvPr>
          <p:cNvSpPr txBox="1"/>
          <p:nvPr/>
        </p:nvSpPr>
        <p:spPr>
          <a:xfrm>
            <a:off x="4023359" y="2432869"/>
            <a:ext cx="819570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4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G正楷書体-PRO" panose="03000600000000000000" pitchFamily="66" charset="-128"/>
                <a:ea typeface="HG正楷書体-PRO" panose="03000600000000000000" pitchFamily="66" charset="-128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障がい者</a:t>
            </a:r>
            <a:r>
              <a:rPr kumimoji="1" lang="ja-JP" altLang="en-US" sz="4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G正楷書体-PRO" panose="03000600000000000000" pitchFamily="66" charset="-128"/>
                <a:ea typeface="HG正楷書体-PRO" panose="03000600000000000000" pitchFamily="66" charset="-128"/>
              </a:rPr>
              <a:t>でも</a:t>
            </a:r>
            <a:r>
              <a:rPr kumimoji="1" lang="ja-JP" altLang="en-US" sz="4400" b="1" dirty="0">
                <a:solidFill>
                  <a:srgbClr val="CC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G正楷書体-PRO" panose="03000600000000000000" pitchFamily="66" charset="-128"/>
                <a:ea typeface="HG正楷書体-PRO" panose="03000600000000000000" pitchFamily="66" charset="-128"/>
              </a:rPr>
              <a:t>（家族はできる）</a:t>
            </a:r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E53582C2-E7EA-D58C-D25C-B89D166298AD}"/>
              </a:ext>
            </a:extLst>
          </p:cNvPr>
          <p:cNvSpPr txBox="1"/>
          <p:nvPr/>
        </p:nvSpPr>
        <p:spPr>
          <a:xfrm>
            <a:off x="3926802" y="3394706"/>
            <a:ext cx="203312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4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G正楷書体-PRO" panose="03000600000000000000" pitchFamily="66" charset="-128"/>
                <a:ea typeface="HG正楷書体-PRO" panose="03000600000000000000" pitchFamily="66" charset="-128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夢の図</a:t>
            </a:r>
            <a:endParaRPr kumimoji="1" lang="ja-JP" altLang="en-US" sz="44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G正楷書体-PRO" panose="03000600000000000000" pitchFamily="66" charset="-128"/>
              <a:ea typeface="HG正楷書体-PRO" panose="03000600000000000000" pitchFamily="66" charset="-128"/>
            </a:endParaRPr>
          </a:p>
        </p:txBody>
      </p:sp>
      <p:sp>
        <p:nvSpPr>
          <p:cNvPr id="38" name="テキスト ボックス 37">
            <a:extLst>
              <a:ext uri="{FF2B5EF4-FFF2-40B4-BE49-F238E27FC236}">
                <a16:creationId xmlns:a16="http://schemas.microsoft.com/office/drawing/2014/main" id="{AEE72E28-41E9-A963-9E81-F55CC5B70D0A}"/>
              </a:ext>
            </a:extLst>
          </p:cNvPr>
          <p:cNvSpPr txBox="1"/>
          <p:nvPr/>
        </p:nvSpPr>
        <p:spPr>
          <a:xfrm>
            <a:off x="3946623" y="4325395"/>
            <a:ext cx="808753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4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G正楷書体-PRO" panose="03000600000000000000" pitchFamily="66" charset="-128"/>
                <a:ea typeface="HG正楷書体-PRO" panose="03000600000000000000" pitchFamily="66" charset="-128"/>
              </a:rPr>
              <a:t>１５万円</a:t>
            </a:r>
            <a:r>
              <a:rPr kumimoji="1" lang="ja-JP" altLang="en-US" sz="4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G正楷書体-PRO" panose="03000600000000000000" pitchFamily="66" charset="-128"/>
                <a:ea typeface="HG正楷書体-PRO" panose="03000600000000000000" pitchFamily="66" charset="-128"/>
              </a:rPr>
              <a:t>（実現に向かって）</a:t>
            </a:r>
          </a:p>
        </p:txBody>
      </p:sp>
      <p:sp>
        <p:nvSpPr>
          <p:cNvPr id="39" name="テキスト ボックス 38">
            <a:extLst>
              <a:ext uri="{FF2B5EF4-FFF2-40B4-BE49-F238E27FC236}">
                <a16:creationId xmlns:a16="http://schemas.microsoft.com/office/drawing/2014/main" id="{36DE6275-1E0B-1FF7-507E-8B7E2E5E396B}"/>
              </a:ext>
            </a:extLst>
          </p:cNvPr>
          <p:cNvSpPr txBox="1"/>
          <p:nvPr/>
        </p:nvSpPr>
        <p:spPr>
          <a:xfrm>
            <a:off x="3946624" y="5265251"/>
            <a:ext cx="322161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4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G正楷書体-PRO" panose="03000600000000000000" pitchFamily="66" charset="-128"/>
                <a:ea typeface="HG正楷書体-PRO" panose="03000600000000000000" pitchFamily="66" charset="-128"/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夢の村構想</a:t>
            </a:r>
            <a:endParaRPr kumimoji="1" lang="ja-JP" altLang="en-US" sz="44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G正楷書体-PRO" panose="03000600000000000000" pitchFamily="66" charset="-128"/>
              <a:ea typeface="HG正楷書体-PRO" panose="03000600000000000000" pitchFamily="66" charset="-128"/>
            </a:endParaRPr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7082FD82-16D6-BEF9-7A85-0150DEAC6CAE}"/>
              </a:ext>
            </a:extLst>
          </p:cNvPr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1345" y="-398907"/>
            <a:ext cx="2888918" cy="33554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35799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3189" fill="hold"/>
                                        <p:tgtEl>
                                          <p:spTgt spid="4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8" presetClass="entr" presetSubtype="0" accel="5000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11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12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6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20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 tmFilter="0,0; .5, 1; 1, 1"/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49" fill="hold" display="0">
                  <p:stCondLst>
                    <p:cond delay="indefinite"/>
                  </p:stCondLst>
                </p:cTn>
                <p:tgtEl>
                  <p:spTgt spid="45"/>
                </p:tgtEl>
              </p:cMediaNode>
            </p:video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4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54" dur="1" fill="hold"/>
                                        <p:tgtEl>
                                          <p:spTgt spid="4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5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A6F15DD9-8772-1174-28A2-BF199BB72712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cxnSp>
        <p:nvCxnSpPr>
          <p:cNvPr id="5" name="直線コネクタ 4">
            <a:extLst>
              <a:ext uri="{FF2B5EF4-FFF2-40B4-BE49-F238E27FC236}">
                <a16:creationId xmlns:a16="http://schemas.microsoft.com/office/drawing/2014/main" id="{CAD2A5AC-1723-33EE-737A-69CE344877CB}"/>
              </a:ext>
            </a:extLst>
          </p:cNvPr>
          <p:cNvCxnSpPr/>
          <p:nvPr/>
        </p:nvCxnSpPr>
        <p:spPr>
          <a:xfrm>
            <a:off x="7149830" y="1225685"/>
            <a:ext cx="77821" cy="4649821"/>
          </a:xfrm>
          <a:prstGeom prst="line">
            <a:avLst/>
          </a:prstGeom>
          <a:ln w="57150">
            <a:solidFill>
              <a:srgbClr val="92D05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直線コネクタ 5">
            <a:extLst>
              <a:ext uri="{FF2B5EF4-FFF2-40B4-BE49-F238E27FC236}">
                <a16:creationId xmlns:a16="http://schemas.microsoft.com/office/drawing/2014/main" id="{0E6A3EDF-E7CF-9872-44E0-838817560ED9}"/>
              </a:ext>
            </a:extLst>
          </p:cNvPr>
          <p:cNvCxnSpPr>
            <a:cxnSpLocks/>
          </p:cNvCxnSpPr>
          <p:nvPr/>
        </p:nvCxnSpPr>
        <p:spPr>
          <a:xfrm>
            <a:off x="10045430" y="2258253"/>
            <a:ext cx="65221" cy="3419736"/>
          </a:xfrm>
          <a:prstGeom prst="line">
            <a:avLst/>
          </a:prstGeom>
          <a:ln w="57150">
            <a:solidFill>
              <a:srgbClr val="92D05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図 9">
            <a:extLst>
              <a:ext uri="{FF2B5EF4-FFF2-40B4-BE49-F238E27FC236}">
                <a16:creationId xmlns:a16="http://schemas.microsoft.com/office/drawing/2014/main" id="{6C861D62-0C05-DD8E-898C-E479C9C35CF1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1345" y="-398907"/>
            <a:ext cx="2888918" cy="33554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2619323"/>
      </p:ext>
    </p:extLst>
  </p:cSld>
  <p:clrMapOvr>
    <a:masterClrMapping/>
  </p:clrMapOvr>
</p:sld>
</file>

<file path=ppt/theme/theme1.xml><?xml version="1.0" encoding="utf-8"?>
<a:theme xmlns:a="http://schemas.openxmlformats.org/drawingml/2006/main" name="しずく">
  <a:themeElements>
    <a:clrScheme name="しずく">
      <a:dk1>
        <a:sysClr val="windowText" lastClr="000000"/>
      </a:dk1>
      <a:lt1>
        <a:sysClr val="window" lastClr="FFFFFF"/>
      </a:lt1>
      <a:dk2>
        <a:srgbClr val="355071"/>
      </a:dk2>
      <a:lt2>
        <a:srgbClr val="AABED7"/>
      </a:lt2>
      <a:accent1>
        <a:srgbClr val="2FA3EE"/>
      </a:accent1>
      <a:accent2>
        <a:srgbClr val="4BCAAD"/>
      </a:accent2>
      <a:accent3>
        <a:srgbClr val="86C157"/>
      </a:accent3>
      <a:accent4>
        <a:srgbClr val="D99C3F"/>
      </a:accent4>
      <a:accent5>
        <a:srgbClr val="CE6633"/>
      </a:accent5>
      <a:accent6>
        <a:srgbClr val="A35DD1"/>
      </a:accent6>
      <a:hlink>
        <a:srgbClr val="56BCFE"/>
      </a:hlink>
      <a:folHlink>
        <a:srgbClr val="97C5E3"/>
      </a:folHlink>
    </a:clrScheme>
    <a:fontScheme name="しずく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しずく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100000"/>
                <a:hueMod val="130000"/>
                <a:satMod val="150000"/>
                <a:lumMod val="112000"/>
              </a:schemeClr>
            </a:gs>
            <a:gs pos="100000">
              <a:schemeClr val="phClr">
                <a:shade val="92000"/>
                <a:satMod val="140000"/>
                <a:lumMod val="11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A633B6A3-9E7F-4C10-9C98-2517A313436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TM04033925[[fn=しずく]]</Template>
  <TotalTime>1642</TotalTime>
  <Words>120</Words>
  <Application>Microsoft Office PowerPoint</Application>
  <PresentationFormat>ワイド画面</PresentationFormat>
  <Paragraphs>36</Paragraphs>
  <Slides>7</Slides>
  <Notes>0</Notes>
  <HiddenSlides>0</HiddenSlides>
  <MMClips>3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7</vt:i4>
      </vt:variant>
    </vt:vector>
  </HeadingPairs>
  <TitlesOfParts>
    <vt:vector size="13" baseType="lpstr">
      <vt:lpstr>HG正楷書体-PRO</vt:lpstr>
      <vt:lpstr>KSO昭和行書N</vt:lpstr>
      <vt:lpstr>KSO龍神改</vt:lpstr>
      <vt:lpstr>Arial</vt:lpstr>
      <vt:lpstr>Tw Cen MT</vt:lpstr>
      <vt:lpstr>しずく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惣一 三浦</dc:creator>
  <cp:lastModifiedBy>夢と絆 そうちゃん</cp:lastModifiedBy>
  <cp:revision>96</cp:revision>
  <dcterms:created xsi:type="dcterms:W3CDTF">2023-12-03T13:46:47Z</dcterms:created>
  <dcterms:modified xsi:type="dcterms:W3CDTF">2026-08-13T10:48:16Z</dcterms:modified>
</cp:coreProperties>
</file>